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1" r:id="rId3"/>
  </p:sldMasterIdLst>
  <p:notesMasterIdLst>
    <p:notesMasterId r:id="rId29"/>
  </p:notesMasterIdLst>
  <p:sldIdLst>
    <p:sldId id="969" r:id="rId4"/>
    <p:sldId id="845" r:id="rId5"/>
    <p:sldId id="1214" r:id="rId6"/>
    <p:sldId id="1215" r:id="rId7"/>
    <p:sldId id="1216" r:id="rId8"/>
    <p:sldId id="1217" r:id="rId9"/>
    <p:sldId id="1218" r:id="rId10"/>
    <p:sldId id="1219" r:id="rId11"/>
    <p:sldId id="282" r:id="rId12"/>
    <p:sldId id="262" r:id="rId13"/>
    <p:sldId id="257" r:id="rId14"/>
    <p:sldId id="1226" r:id="rId15"/>
    <p:sldId id="1112" r:id="rId16"/>
    <p:sldId id="1123" r:id="rId17"/>
    <p:sldId id="1126" r:id="rId18"/>
    <p:sldId id="1105" r:id="rId19"/>
    <p:sldId id="1106" r:id="rId20"/>
    <p:sldId id="1227" r:id="rId21"/>
    <p:sldId id="1127" r:id="rId22"/>
    <p:sldId id="1230" r:id="rId23"/>
    <p:sldId id="1228" r:id="rId24"/>
    <p:sldId id="1133" r:id="rId25"/>
    <p:sldId id="1229" r:id="rId26"/>
    <p:sldId id="1142" r:id="rId27"/>
    <p:sldId id="114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75B6B4-6661-4C99-91CB-E1CE9AB5936C}" v="11" dt="2021-11-06T01:44:12.8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4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C575B6B4-6661-4C99-91CB-E1CE9AB5936C}"/>
    <pc:docChg chg="undo custSel addSld delSld modSld">
      <pc:chgData name="Chunping Xu" userId="a5962ba47313b1f5" providerId="LiveId" clId="{C575B6B4-6661-4C99-91CB-E1CE9AB5936C}" dt="2021-11-11T22:29:30.401" v="47" actId="20577"/>
      <pc:docMkLst>
        <pc:docMk/>
      </pc:docMkLst>
      <pc:sldChg chg="add setBg modAnim">
        <pc:chgData name="Chunping Xu" userId="a5962ba47313b1f5" providerId="LiveId" clId="{C575B6B4-6661-4C99-91CB-E1CE9AB5936C}" dt="2021-11-06T00:34:35.300" v="19"/>
        <pc:sldMkLst>
          <pc:docMk/>
          <pc:sldMk cId="0" sldId="262"/>
        </pc:sldMkLst>
      </pc:sldChg>
      <pc:sldChg chg="modSp">
        <pc:chgData name="Chunping Xu" userId="a5962ba47313b1f5" providerId="LiveId" clId="{C575B6B4-6661-4C99-91CB-E1CE9AB5936C}" dt="2021-11-05T23:04:09.592" v="10" actId="1076"/>
        <pc:sldMkLst>
          <pc:docMk/>
          <pc:sldMk cId="0" sldId="282"/>
        </pc:sldMkLst>
        <pc:spChg chg="mod">
          <ac:chgData name="Chunping Xu" userId="a5962ba47313b1f5" providerId="LiveId" clId="{C575B6B4-6661-4C99-91CB-E1CE9AB5936C}" dt="2021-11-05T23:04:09.592" v="10" actId="1076"/>
          <ac:spMkLst>
            <pc:docMk/>
            <pc:sldMk cId="0" sldId="282"/>
            <ac:spMk id="30764" creationId="{61A03987-4BE7-4499-90F1-AE142024FC6B}"/>
          </ac:spMkLst>
        </pc:spChg>
      </pc:sldChg>
      <pc:sldChg chg="modSp mod">
        <pc:chgData name="Chunping Xu" userId="a5962ba47313b1f5" providerId="LiveId" clId="{C575B6B4-6661-4C99-91CB-E1CE9AB5936C}" dt="2021-11-11T22:29:30.401" v="47" actId="20577"/>
        <pc:sldMkLst>
          <pc:docMk/>
          <pc:sldMk cId="3941184548" sldId="969"/>
        </pc:sldMkLst>
        <pc:spChg chg="mod">
          <ac:chgData name="Chunping Xu" userId="a5962ba47313b1f5" providerId="LiveId" clId="{C575B6B4-6661-4C99-91CB-E1CE9AB5936C}" dt="2021-11-11T22:29:30.401" v="47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575B6B4-6661-4C99-91CB-E1CE9AB5936C}" dt="2021-11-06T01:13:59.536" v="30"/>
        <pc:sldMkLst>
          <pc:docMk/>
          <pc:sldMk cId="829457335" sldId="1105"/>
        </pc:sldMkLst>
        <pc:spChg chg="mod">
          <ac:chgData name="Chunping Xu" userId="a5962ba47313b1f5" providerId="LiveId" clId="{C575B6B4-6661-4C99-91CB-E1CE9AB5936C}" dt="2021-11-06T01:12:09.576" v="29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6T01:14:08.361" v="31" actId="207"/>
        <pc:sldMkLst>
          <pc:docMk/>
          <pc:sldMk cId="2525696250" sldId="1106"/>
        </pc:sldMkLst>
        <pc:spChg chg="mod">
          <ac:chgData name="Chunping Xu" userId="a5962ba47313b1f5" providerId="LiveId" clId="{C575B6B4-6661-4C99-91CB-E1CE9AB5936C}" dt="2021-11-06T01:14:08.361" v="31" actId="20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69733650" sldId="112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895255404" sldId="11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757391362" sldId="1131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994419938" sldId="1132"/>
        </pc:sldMkLst>
      </pc:sldChg>
      <pc:sldChg chg="modSp mod">
        <pc:chgData name="Chunping Xu" userId="a5962ba47313b1f5" providerId="LiveId" clId="{C575B6B4-6661-4C99-91CB-E1CE9AB5936C}" dt="2021-11-05T23:08:14.294" v="16"/>
        <pc:sldMkLst>
          <pc:docMk/>
          <pc:sldMk cId="1463876300" sldId="1133"/>
        </pc:sldMkLst>
        <pc:spChg chg="mod">
          <ac:chgData name="Chunping Xu" userId="a5962ba47313b1f5" providerId="LiveId" clId="{C575B6B4-6661-4C99-91CB-E1CE9AB5936C}" dt="2021-11-05T23:08:14.294" v="16"/>
          <ac:spMkLst>
            <pc:docMk/>
            <pc:sldMk cId="1463876300" sldId="1133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27517099" sldId="113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379171661" sldId="1139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3254918424" sldId="114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802548021" sldId="1141"/>
        </pc:sldMkLst>
      </pc:sldChg>
      <pc:sldChg chg="modSp">
        <pc:chgData name="Chunping Xu" userId="a5962ba47313b1f5" providerId="LiveId" clId="{C575B6B4-6661-4C99-91CB-E1CE9AB5936C}" dt="2021-11-06T01:44:12.863" v="38" actId="20577"/>
        <pc:sldMkLst>
          <pc:docMk/>
          <pc:sldMk cId="2581471721" sldId="1142"/>
        </pc:sldMkLst>
        <pc:spChg chg="mod">
          <ac:chgData name="Chunping Xu" userId="a5962ba47313b1f5" providerId="LiveId" clId="{C575B6B4-6661-4C99-91CB-E1CE9AB5936C}" dt="2021-11-06T01:44:12.863" v="38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4031189643" sldId="1143"/>
        </pc:sldMkLst>
      </pc:sldChg>
      <pc:sldChg chg="modSp mod">
        <pc:chgData name="Chunping Xu" userId="a5962ba47313b1f5" providerId="LiveId" clId="{C575B6B4-6661-4C99-91CB-E1CE9AB5936C}" dt="2021-11-05T22:12:31.322" v="6" actId="20577"/>
        <pc:sldMkLst>
          <pc:docMk/>
          <pc:sldMk cId="713607389" sldId="1144"/>
        </pc:sldMkLst>
        <pc:spChg chg="mod">
          <ac:chgData name="Chunping Xu" userId="a5962ba47313b1f5" providerId="LiveId" clId="{C575B6B4-6661-4C99-91CB-E1CE9AB5936C}" dt="2021-11-05T22:12:31.322" v="6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5T22:13:44.014" v="9" actId="20577"/>
        <pc:sldMkLst>
          <pc:docMk/>
          <pc:sldMk cId="4089754007" sldId="1226"/>
        </pc:sldMkLst>
        <pc:spChg chg="mod">
          <ac:chgData name="Chunping Xu" userId="a5962ba47313b1f5" providerId="LiveId" clId="{C575B6B4-6661-4C99-91CB-E1CE9AB5936C}" dt="2021-11-05T22:13:44.014" v="9" actId="20577"/>
          <ac:spMkLst>
            <pc:docMk/>
            <pc:sldMk cId="4089754007" sldId="1226"/>
            <ac:spMk id="8" creationId="{E0EB5CBB-CE52-4FEF-9EC8-BA01A1807AEF}"/>
          </ac:spMkLst>
        </pc:spChg>
      </pc:sldChg>
      <pc:sldChg chg="add del">
        <pc:chgData name="Chunping Xu" userId="a5962ba47313b1f5" providerId="LiveId" clId="{C575B6B4-6661-4C99-91CB-E1CE9AB5936C}" dt="2021-11-06T01:41:19.728" v="33"/>
        <pc:sldMkLst>
          <pc:docMk/>
          <pc:sldMk cId="1643336591" sldId="12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629905784" sldId="1230"/>
        </pc:sldMkLst>
      </pc:sldChg>
      <pc:sldChg chg="add">
        <pc:chgData name="Chunping Xu" userId="a5962ba47313b1f5" providerId="LiveId" clId="{C575B6B4-6661-4C99-91CB-E1CE9AB5936C}" dt="2021-11-06T01:41:19.738" v="34"/>
        <pc:sldMkLst>
          <pc:docMk/>
          <pc:sldMk cId="3871351652" sldId="1230"/>
        </pc:sldMkLst>
      </pc:sldChg>
      <pc:sldChg chg="new del">
        <pc:chgData name="Chunping Xu" userId="a5962ba47313b1f5" providerId="LiveId" clId="{C575B6B4-6661-4C99-91CB-E1CE9AB5936C}" dt="2021-11-06T00:35:57.290" v="20" actId="47"/>
        <pc:sldMkLst>
          <pc:docMk/>
          <pc:sldMk cId="4241925513" sldId="12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683F6-E897-455A-ABEB-1CCB252A1B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EFF6AA-8CBD-436F-B331-5F8725977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1FDF0-6D5C-481F-9F8B-3B1CA0473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A650B-39A3-4C20-8381-ADD96AAD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75236-3DB8-4727-8FC3-8557694DE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432E7-FC2E-4BFD-9C64-16CF96DB01E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2291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B105-1A18-4E1F-AF5B-BAE18A78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CA403-84C7-48F5-B5E5-A0FCE87F6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347E3-9786-428A-98BE-A050027F0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DAF10-F5E6-43F9-977C-227EC8E51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8B91B-0D34-4AFF-A185-D44C54C7C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70909-F34E-49A0-938A-E8903C12BB9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68841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0DE4C-32DA-4541-AFE1-C08A624C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31C12-FDB2-44A5-9F60-21E07711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1A458-FABF-4678-979E-77B5083D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E31E9-077C-4519-AC4E-B2FCAAD3D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715EB-8E2F-4269-8688-8F55D054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5E69C-E72C-42BB-A455-53070E98059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41395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ACC5B-2881-4AB1-85B5-B779FDA38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CDB98-AF4D-4826-B33E-90A4A6023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856AE4-97B8-497D-A5A6-F1840EBD1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1F7BA-B2F1-4660-935E-07FB9D5F4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964608-B9F4-4960-A726-7223D1A48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965A7-205A-4D9E-99D2-5570460E6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9C88F-30C0-46C7-8264-8DDC166D20F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29151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FAC91-F608-427C-9253-AAF43C702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C562D-D3A9-4C7B-9809-739D32460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3939A3-92F4-4AD8-9E93-84B481D34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5B6281-F012-4319-B283-2F674ADF92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E0799D-5854-4AF9-A76F-7C43BE6D0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0CA9D7-1A50-4766-89F7-1DB0035C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D7C539-0BA1-4CE8-9BAD-73DF1DEB6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C8C926-8841-4B2E-BE9B-FF8329D47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9F2F8E-033C-497D-ADE1-E7FB50A4A6B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54765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F77C8-A51C-4F61-B0E5-9CA95141A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3D66F-99EB-49FD-BD3D-72E11393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7B8F5-EA7D-45A1-BA51-CE4B22B84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38F003-A8D5-4A84-800B-94F531F4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9A724-D9D6-446A-A635-C5F73DC582F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15842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40DD4C-339F-4ECB-9BD0-D29FAABB5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9F8FA3-635D-48DB-A4D8-DAD336BE2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9622A-9924-4E29-923A-19E0F00C4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E0A0F-F308-4D30-B9E5-192FB299B36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31172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C899-BB64-4622-A698-33967F13C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E76D3-B019-4397-A6F1-5DB717469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31EF8-4043-4437-A325-18614D1E8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DB6487-ACCF-47A7-B017-C9FBE15A5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894035-BC79-4516-A6EF-49B42C5A2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13208-834C-4C96-8625-8F0E1420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AFEBB9-2D81-4772-B191-F0EAA198297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70817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B2F3-0EC3-4179-9EB0-E6D696EB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9715B2-1B55-4831-9A1C-5899CE3EB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41917-4114-468D-BAC8-713C052F7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B2648-A521-44C2-B44B-1A2C1BB77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BEB0C5-2CF2-4811-B09B-345E270E4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3F15B-639B-4B77-A532-4F33347BC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2AA00-AE2A-49D6-A24B-217065331EB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17694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C31E4-E539-4950-8394-EE3E9A62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D6CAD7-C9DD-4E02-B809-189D956A36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69D45-AF14-4579-BD9B-BF865D186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37158-BB18-4194-AB95-702D08E8B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9258C-634C-4085-85C7-EB40A05A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70BB4-8268-4372-9C40-DB590E8488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45983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B71782-288F-4E1F-9620-62CD45647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34DE0A-8C4F-4E45-B307-E2103A940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397FA-A2C2-40F0-B3BE-1107F1EAE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CF3E0-8C03-46C2-946B-5487A29C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F6A78-FFE8-469B-9E63-E6F51BF92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D3280-1BB3-4BDC-9C67-D7E37E9AAC5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8874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020B1F-B1C8-4C82-BFC4-7D7B1D40CD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76CC866-A2C1-453A-9AA8-716DF32C22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161DB66-2388-49CD-88D5-CE77CB77205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DEADD0C-0564-4A2F-BC70-FE40D0089F2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D067BA4-5427-4EDF-8846-D5138CDD05A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fld id="{646D1B71-FCA3-4C6B-93DC-C701EC28D35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059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channel/UCZypgjbhE4EsUHhZezFocSA/playlists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第一课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54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绪 论</a:t>
            </a:r>
            <a:endParaRPr lang="en-US" altLang="zh-CN" sz="54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571500" indent="-57150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保罗与哥林多教会的关系。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571500" indent="-57150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哥林多前书的主题与大纲。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571500" indent="-57150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多媒體聖經學苑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：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  <a:hlinkClick r:id="rId2"/>
              </a:rPr>
              <a:t>https://www.youtube.com/channel/UCZypgjbhE4EsUHhZezFocSA/playlists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571500" indent="-57150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https://fungclass.fhl.net/Co/</a:t>
            </a:r>
          </a:p>
        </p:txBody>
      </p:sp>
    </p:spTree>
    <p:extLst>
      <p:ext uri="{BB962C8B-B14F-4D97-AF65-F5344CB8AC3E}">
        <p14:creationId xmlns:p14="http://schemas.microsoft.com/office/powerpoint/2010/main" val="230680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FF33728-3C0D-487E-9C88-BD9C45FDB6E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03565081"/>
              </p:ext>
            </p:extLst>
          </p:nvPr>
        </p:nvGraphicFramePr>
        <p:xfrm>
          <a:off x="0" y="2036618"/>
          <a:ext cx="12192000" cy="3429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87538">
                  <a:extLst>
                    <a:ext uri="{9D8B030D-6E8A-4147-A177-3AD203B41FA5}">
                      <a16:colId xmlns:a16="http://schemas.microsoft.com/office/drawing/2014/main" val="120864230"/>
                    </a:ext>
                  </a:extLst>
                </a:gridCol>
                <a:gridCol w="2309567">
                  <a:extLst>
                    <a:ext uri="{9D8B030D-6E8A-4147-A177-3AD203B41FA5}">
                      <a16:colId xmlns:a16="http://schemas.microsoft.com/office/drawing/2014/main" val="2198301108"/>
                    </a:ext>
                  </a:extLst>
                </a:gridCol>
                <a:gridCol w="1960775">
                  <a:extLst>
                    <a:ext uri="{9D8B030D-6E8A-4147-A177-3AD203B41FA5}">
                      <a16:colId xmlns:a16="http://schemas.microsoft.com/office/drawing/2014/main" val="1588772955"/>
                    </a:ext>
                  </a:extLst>
                </a:gridCol>
                <a:gridCol w="1495720">
                  <a:extLst>
                    <a:ext uri="{9D8B030D-6E8A-4147-A177-3AD203B41FA5}">
                      <a16:colId xmlns:a16="http://schemas.microsoft.com/office/drawing/2014/main" val="273247035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51069346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3535214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生于大数，罗马公民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5（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约）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0173427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受教于迦玛列，法利赛人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15－35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294437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信主于往大马士革的路上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往大马士革的路上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3716306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年于阿拉伯沙漠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35－38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阿拉伯沙漠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0536872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8BD1B54-2E7E-45C8-BF7A-CB5ED2F42540}"/>
              </a:ext>
            </a:extLst>
          </p:cNvPr>
          <p:cNvSpPr txBox="1"/>
          <p:nvPr/>
        </p:nvSpPr>
        <p:spPr>
          <a:xfrm>
            <a:off x="4322618" y="592282"/>
            <a:ext cx="3938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保罗生平与书信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856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6172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在大马士革逃脱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23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大马士革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林后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上耶路撒冷，受巴拿巴接待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只见了彼得，长老雅各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后回大数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39－45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与巴拿巴去安提阿建立教会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46－47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再上耶路撒冷，与巴拿巴送捐项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见长老雅各与使徒们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559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651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548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第一次宣教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48／49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耶路撒冷大会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49／50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第二次宣教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50－52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探访耶路撒冷教会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520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37972310"/>
              </p:ext>
            </p:extLst>
          </p:nvPr>
        </p:nvGraphicFramePr>
        <p:xfrm>
          <a:off x="0" y="0"/>
          <a:ext cx="12192000" cy="3429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第三次宣教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20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53－57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以弗所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马其顿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500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548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于耶路撒冷被捕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57／58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被关于该撒利亚，后送往罗马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24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58－59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该撒利亚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被关押于罗马（第四次宣教？）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60－62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西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门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腓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891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4800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得释放，第五次宣教？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62－65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提前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腓立比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腓立比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再次被捕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66／67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被关押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提后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殉道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67／68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000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89069194-25CD-4F99-B9E0-B64347335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5" name="Freeform 5">
            <a:extLst>
              <a:ext uri="{FF2B5EF4-FFF2-40B4-BE49-F238E27FC236}">
                <a16:creationId xmlns:a16="http://schemas.microsoft.com/office/drawing/2014/main" id="{A4216CE9-D554-4CC9-AEC4-9B8879EC0E96}"/>
              </a:ext>
            </a:extLst>
          </p:cNvPr>
          <p:cNvSpPr>
            <a:spLocks/>
          </p:cNvSpPr>
          <p:nvPr/>
        </p:nvSpPr>
        <p:spPr bwMode="auto">
          <a:xfrm>
            <a:off x="3451225" y="1165226"/>
            <a:ext cx="1549400" cy="3394075"/>
          </a:xfrm>
          <a:custGeom>
            <a:avLst/>
            <a:gdLst>
              <a:gd name="T0" fmla="*/ 0 w 976"/>
              <a:gd name="T1" fmla="*/ 0 h 2138"/>
              <a:gd name="T2" fmla="*/ 111 w 976"/>
              <a:gd name="T3" fmla="*/ 192 h 2138"/>
              <a:gd name="T4" fmla="*/ 245 w 976"/>
              <a:gd name="T5" fmla="*/ 322 h 2138"/>
              <a:gd name="T6" fmla="*/ 562 w 976"/>
              <a:gd name="T7" fmla="*/ 855 h 2138"/>
              <a:gd name="T8" fmla="*/ 568 w 976"/>
              <a:gd name="T9" fmla="*/ 1000 h 2138"/>
              <a:gd name="T10" fmla="*/ 493 w 976"/>
              <a:gd name="T11" fmla="*/ 1060 h 2138"/>
              <a:gd name="T12" fmla="*/ 402 w 976"/>
              <a:gd name="T13" fmla="*/ 1112 h 2138"/>
              <a:gd name="T14" fmla="*/ 343 w 976"/>
              <a:gd name="T15" fmla="*/ 1156 h 2138"/>
              <a:gd name="T16" fmla="*/ 263 w 976"/>
              <a:gd name="T17" fmla="*/ 1186 h 2138"/>
              <a:gd name="T18" fmla="*/ 236 w 976"/>
              <a:gd name="T19" fmla="*/ 1240 h 2138"/>
              <a:gd name="T20" fmla="*/ 300 w 976"/>
              <a:gd name="T21" fmla="*/ 1242 h 2138"/>
              <a:gd name="T22" fmla="*/ 418 w 976"/>
              <a:gd name="T23" fmla="*/ 1272 h 2138"/>
              <a:gd name="T24" fmla="*/ 540 w 976"/>
              <a:gd name="T25" fmla="*/ 1349 h 2138"/>
              <a:gd name="T26" fmla="*/ 591 w 976"/>
              <a:gd name="T27" fmla="*/ 1420 h 2138"/>
              <a:gd name="T28" fmla="*/ 671 w 976"/>
              <a:gd name="T29" fmla="*/ 1477 h 2138"/>
              <a:gd name="T30" fmla="*/ 679 w 976"/>
              <a:gd name="T31" fmla="*/ 1528 h 2138"/>
              <a:gd name="T32" fmla="*/ 717 w 976"/>
              <a:gd name="T33" fmla="*/ 1580 h 2138"/>
              <a:gd name="T34" fmla="*/ 788 w 976"/>
              <a:gd name="T35" fmla="*/ 1594 h 2138"/>
              <a:gd name="T36" fmla="*/ 932 w 976"/>
              <a:gd name="T37" fmla="*/ 1676 h 2138"/>
              <a:gd name="T38" fmla="*/ 973 w 976"/>
              <a:gd name="T39" fmla="*/ 1792 h 2138"/>
              <a:gd name="T40" fmla="*/ 948 w 976"/>
              <a:gd name="T41" fmla="*/ 1912 h 2138"/>
              <a:gd name="T42" fmla="*/ 949 w 976"/>
              <a:gd name="T43" fmla="*/ 2015 h 2138"/>
              <a:gd name="T44" fmla="*/ 930 w 976"/>
              <a:gd name="T45" fmla="*/ 2092 h 2138"/>
              <a:gd name="T46" fmla="*/ 903 w 976"/>
              <a:gd name="T47" fmla="*/ 2138 h 2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76" h="2138">
                <a:moveTo>
                  <a:pt x="0" y="0"/>
                </a:moveTo>
                <a:cubicBezTo>
                  <a:pt x="19" y="32"/>
                  <a:pt x="70" y="138"/>
                  <a:pt x="111" y="192"/>
                </a:cubicBezTo>
                <a:cubicBezTo>
                  <a:pt x="152" y="246"/>
                  <a:pt x="170" y="212"/>
                  <a:pt x="245" y="322"/>
                </a:cubicBezTo>
                <a:cubicBezTo>
                  <a:pt x="320" y="432"/>
                  <a:pt x="508" y="742"/>
                  <a:pt x="562" y="855"/>
                </a:cubicBezTo>
                <a:cubicBezTo>
                  <a:pt x="616" y="968"/>
                  <a:pt x="579" y="966"/>
                  <a:pt x="568" y="1000"/>
                </a:cubicBezTo>
                <a:cubicBezTo>
                  <a:pt x="557" y="1034"/>
                  <a:pt x="521" y="1041"/>
                  <a:pt x="493" y="1060"/>
                </a:cubicBezTo>
                <a:cubicBezTo>
                  <a:pt x="465" y="1079"/>
                  <a:pt x="427" y="1096"/>
                  <a:pt x="402" y="1112"/>
                </a:cubicBezTo>
                <a:cubicBezTo>
                  <a:pt x="377" y="1128"/>
                  <a:pt x="366" y="1144"/>
                  <a:pt x="343" y="1156"/>
                </a:cubicBezTo>
                <a:cubicBezTo>
                  <a:pt x="320" y="1168"/>
                  <a:pt x="281" y="1172"/>
                  <a:pt x="263" y="1186"/>
                </a:cubicBezTo>
                <a:cubicBezTo>
                  <a:pt x="245" y="1200"/>
                  <a:pt x="230" y="1231"/>
                  <a:pt x="236" y="1240"/>
                </a:cubicBezTo>
                <a:cubicBezTo>
                  <a:pt x="242" y="1249"/>
                  <a:pt x="270" y="1237"/>
                  <a:pt x="300" y="1242"/>
                </a:cubicBezTo>
                <a:cubicBezTo>
                  <a:pt x="330" y="1247"/>
                  <a:pt x="378" y="1254"/>
                  <a:pt x="418" y="1272"/>
                </a:cubicBezTo>
                <a:cubicBezTo>
                  <a:pt x="458" y="1290"/>
                  <a:pt x="511" y="1325"/>
                  <a:pt x="540" y="1349"/>
                </a:cubicBezTo>
                <a:cubicBezTo>
                  <a:pt x="569" y="1373"/>
                  <a:pt x="569" y="1399"/>
                  <a:pt x="591" y="1420"/>
                </a:cubicBezTo>
                <a:cubicBezTo>
                  <a:pt x="613" y="1441"/>
                  <a:pt x="656" y="1459"/>
                  <a:pt x="671" y="1477"/>
                </a:cubicBezTo>
                <a:cubicBezTo>
                  <a:pt x="686" y="1495"/>
                  <a:pt x="671" y="1511"/>
                  <a:pt x="679" y="1528"/>
                </a:cubicBezTo>
                <a:cubicBezTo>
                  <a:pt x="687" y="1545"/>
                  <a:pt x="699" y="1569"/>
                  <a:pt x="717" y="1580"/>
                </a:cubicBezTo>
                <a:cubicBezTo>
                  <a:pt x="735" y="1591"/>
                  <a:pt x="752" y="1578"/>
                  <a:pt x="788" y="1594"/>
                </a:cubicBezTo>
                <a:cubicBezTo>
                  <a:pt x="824" y="1610"/>
                  <a:pt x="901" y="1643"/>
                  <a:pt x="932" y="1676"/>
                </a:cubicBezTo>
                <a:cubicBezTo>
                  <a:pt x="963" y="1709"/>
                  <a:pt x="970" y="1753"/>
                  <a:pt x="973" y="1792"/>
                </a:cubicBezTo>
                <a:cubicBezTo>
                  <a:pt x="976" y="1831"/>
                  <a:pt x="952" y="1875"/>
                  <a:pt x="948" y="1912"/>
                </a:cubicBezTo>
                <a:cubicBezTo>
                  <a:pt x="944" y="1949"/>
                  <a:pt x="952" y="1985"/>
                  <a:pt x="949" y="2015"/>
                </a:cubicBezTo>
                <a:cubicBezTo>
                  <a:pt x="946" y="2045"/>
                  <a:pt x="938" y="2072"/>
                  <a:pt x="930" y="2092"/>
                </a:cubicBezTo>
                <a:cubicBezTo>
                  <a:pt x="922" y="2112"/>
                  <a:pt x="909" y="2128"/>
                  <a:pt x="903" y="2138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6" name="Freeform 6">
            <a:extLst>
              <a:ext uri="{FF2B5EF4-FFF2-40B4-BE49-F238E27FC236}">
                <a16:creationId xmlns:a16="http://schemas.microsoft.com/office/drawing/2014/main" id="{7DD33ADB-DD1D-4F83-A2B5-9479D1175CB4}"/>
              </a:ext>
            </a:extLst>
          </p:cNvPr>
          <p:cNvSpPr>
            <a:spLocks/>
          </p:cNvSpPr>
          <p:nvPr/>
        </p:nvSpPr>
        <p:spPr bwMode="auto">
          <a:xfrm>
            <a:off x="3502026" y="1036639"/>
            <a:ext cx="506413" cy="71437"/>
          </a:xfrm>
          <a:custGeom>
            <a:avLst/>
            <a:gdLst>
              <a:gd name="T0" fmla="*/ 319 w 319"/>
              <a:gd name="T1" fmla="*/ 0 h 45"/>
              <a:gd name="T2" fmla="*/ 168 w 319"/>
              <a:gd name="T3" fmla="*/ 38 h 45"/>
              <a:gd name="T4" fmla="*/ 0 w 319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9" h="45">
                <a:moveTo>
                  <a:pt x="319" y="0"/>
                </a:moveTo>
                <a:cubicBezTo>
                  <a:pt x="294" y="6"/>
                  <a:pt x="221" y="31"/>
                  <a:pt x="168" y="38"/>
                </a:cubicBezTo>
                <a:cubicBezTo>
                  <a:pt x="115" y="45"/>
                  <a:pt x="35" y="44"/>
                  <a:pt x="0" y="45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7" name="Freeform 7">
            <a:extLst>
              <a:ext uri="{FF2B5EF4-FFF2-40B4-BE49-F238E27FC236}">
                <a16:creationId xmlns:a16="http://schemas.microsoft.com/office/drawing/2014/main" id="{8717AF60-3382-4DF3-9557-CC038D565ED2}"/>
              </a:ext>
            </a:extLst>
          </p:cNvPr>
          <p:cNvSpPr>
            <a:spLocks/>
          </p:cNvSpPr>
          <p:nvPr/>
        </p:nvSpPr>
        <p:spPr bwMode="auto">
          <a:xfrm>
            <a:off x="4144963" y="630238"/>
            <a:ext cx="1077912" cy="457200"/>
          </a:xfrm>
          <a:custGeom>
            <a:avLst/>
            <a:gdLst>
              <a:gd name="T0" fmla="*/ 679 w 679"/>
              <a:gd name="T1" fmla="*/ 21 h 288"/>
              <a:gd name="T2" fmla="*/ 538 w 679"/>
              <a:gd name="T3" fmla="*/ 16 h 288"/>
              <a:gd name="T4" fmla="*/ 456 w 679"/>
              <a:gd name="T5" fmla="*/ 117 h 288"/>
              <a:gd name="T6" fmla="*/ 274 w 679"/>
              <a:gd name="T7" fmla="*/ 265 h 288"/>
              <a:gd name="T8" fmla="*/ 0 w 679"/>
              <a:gd name="T9" fmla="*/ 25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9" h="288">
                <a:moveTo>
                  <a:pt x="679" y="21"/>
                </a:moveTo>
                <a:cubicBezTo>
                  <a:pt x="656" y="20"/>
                  <a:pt x="575" y="0"/>
                  <a:pt x="538" y="16"/>
                </a:cubicBezTo>
                <a:cubicBezTo>
                  <a:pt x="501" y="32"/>
                  <a:pt x="500" y="76"/>
                  <a:pt x="456" y="117"/>
                </a:cubicBezTo>
                <a:cubicBezTo>
                  <a:pt x="412" y="158"/>
                  <a:pt x="350" y="242"/>
                  <a:pt x="274" y="265"/>
                </a:cubicBezTo>
                <a:cubicBezTo>
                  <a:pt x="198" y="288"/>
                  <a:pt x="57" y="258"/>
                  <a:pt x="0" y="256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8" name="Freeform 8">
            <a:extLst>
              <a:ext uri="{FF2B5EF4-FFF2-40B4-BE49-F238E27FC236}">
                <a16:creationId xmlns:a16="http://schemas.microsoft.com/office/drawing/2014/main" id="{83FA5F78-10C4-403D-9E04-3D6751B8C780}"/>
              </a:ext>
            </a:extLst>
          </p:cNvPr>
          <p:cNvSpPr>
            <a:spLocks/>
          </p:cNvSpPr>
          <p:nvPr/>
        </p:nvSpPr>
        <p:spPr bwMode="auto">
          <a:xfrm>
            <a:off x="5318126" y="723901"/>
            <a:ext cx="1552575" cy="1387475"/>
          </a:xfrm>
          <a:custGeom>
            <a:avLst/>
            <a:gdLst>
              <a:gd name="T0" fmla="*/ 975 w 978"/>
              <a:gd name="T1" fmla="*/ 874 h 874"/>
              <a:gd name="T2" fmla="*/ 960 w 978"/>
              <a:gd name="T3" fmla="*/ 701 h 874"/>
              <a:gd name="T4" fmla="*/ 869 w 978"/>
              <a:gd name="T5" fmla="*/ 437 h 874"/>
              <a:gd name="T6" fmla="*/ 653 w 978"/>
              <a:gd name="T7" fmla="*/ 235 h 874"/>
              <a:gd name="T8" fmla="*/ 140 w 978"/>
              <a:gd name="T9" fmla="*/ 86 h 874"/>
              <a:gd name="T10" fmla="*/ 0 w 978"/>
              <a:gd name="T11" fmla="*/ 0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8" h="874">
                <a:moveTo>
                  <a:pt x="975" y="874"/>
                </a:moveTo>
                <a:cubicBezTo>
                  <a:pt x="976" y="824"/>
                  <a:pt x="978" y="774"/>
                  <a:pt x="960" y="701"/>
                </a:cubicBezTo>
                <a:cubicBezTo>
                  <a:pt x="942" y="628"/>
                  <a:pt x="920" y="515"/>
                  <a:pt x="869" y="437"/>
                </a:cubicBezTo>
                <a:cubicBezTo>
                  <a:pt x="818" y="359"/>
                  <a:pt x="775" y="294"/>
                  <a:pt x="653" y="235"/>
                </a:cubicBezTo>
                <a:cubicBezTo>
                  <a:pt x="531" y="176"/>
                  <a:pt x="249" y="125"/>
                  <a:pt x="140" y="86"/>
                </a:cubicBezTo>
                <a:cubicBezTo>
                  <a:pt x="31" y="47"/>
                  <a:pt x="29" y="18"/>
                  <a:pt x="0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30" name="Oval 10">
            <a:extLst>
              <a:ext uri="{FF2B5EF4-FFF2-40B4-BE49-F238E27FC236}">
                <a16:creationId xmlns:a16="http://schemas.microsoft.com/office/drawing/2014/main" id="{21E0FE66-92AB-4F23-990F-15CA2B2B2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6850" y="4176713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32" name="Freeform 12">
            <a:extLst>
              <a:ext uri="{FF2B5EF4-FFF2-40B4-BE49-F238E27FC236}">
                <a16:creationId xmlns:a16="http://schemas.microsoft.com/office/drawing/2014/main" id="{946EC39A-21BB-4337-8DD9-E75CED0ED8C7}"/>
              </a:ext>
            </a:extLst>
          </p:cNvPr>
          <p:cNvSpPr>
            <a:spLocks/>
          </p:cNvSpPr>
          <p:nvPr/>
        </p:nvSpPr>
        <p:spPr bwMode="auto">
          <a:xfrm>
            <a:off x="4597400" y="4237039"/>
            <a:ext cx="292100" cy="339725"/>
          </a:xfrm>
          <a:custGeom>
            <a:avLst/>
            <a:gdLst>
              <a:gd name="T0" fmla="*/ 184 w 184"/>
              <a:gd name="T1" fmla="*/ 198 h 214"/>
              <a:gd name="T2" fmla="*/ 150 w 184"/>
              <a:gd name="T3" fmla="*/ 211 h 214"/>
              <a:gd name="T4" fmla="*/ 77 w 184"/>
              <a:gd name="T5" fmla="*/ 201 h 214"/>
              <a:gd name="T6" fmla="*/ 16 w 184"/>
              <a:gd name="T7" fmla="*/ 131 h 214"/>
              <a:gd name="T8" fmla="*/ 0 w 184"/>
              <a:gd name="T9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" h="214">
                <a:moveTo>
                  <a:pt x="184" y="198"/>
                </a:moveTo>
                <a:cubicBezTo>
                  <a:pt x="178" y="200"/>
                  <a:pt x="168" y="211"/>
                  <a:pt x="150" y="211"/>
                </a:cubicBezTo>
                <a:cubicBezTo>
                  <a:pt x="132" y="211"/>
                  <a:pt x="99" y="214"/>
                  <a:pt x="77" y="201"/>
                </a:cubicBezTo>
                <a:cubicBezTo>
                  <a:pt x="55" y="188"/>
                  <a:pt x="29" y="165"/>
                  <a:pt x="16" y="131"/>
                </a:cubicBezTo>
                <a:cubicBezTo>
                  <a:pt x="3" y="97"/>
                  <a:pt x="3" y="27"/>
                  <a:pt x="0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34" name="Oval 14">
            <a:extLst>
              <a:ext uri="{FF2B5EF4-FFF2-40B4-BE49-F238E27FC236}">
                <a16:creationId xmlns:a16="http://schemas.microsoft.com/office/drawing/2014/main" id="{FDF5DC07-D5C9-41C0-B086-BBFD28EEA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4083050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36" name="Oval 16">
            <a:extLst>
              <a:ext uri="{FF2B5EF4-FFF2-40B4-BE49-F238E27FC236}">
                <a16:creationId xmlns:a16="http://schemas.microsoft.com/office/drawing/2014/main" id="{56166624-617B-4072-85CF-778B664A5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400" y="1030288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38" name="Oval 18">
            <a:extLst>
              <a:ext uri="{FF2B5EF4-FFF2-40B4-BE49-F238E27FC236}">
                <a16:creationId xmlns:a16="http://schemas.microsoft.com/office/drawing/2014/main" id="{F85DEA43-A7EE-4765-A643-791B2D614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038" y="919163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0" name="Oval 20">
            <a:extLst>
              <a:ext uri="{FF2B5EF4-FFF2-40B4-BE49-F238E27FC236}">
                <a16:creationId xmlns:a16="http://schemas.microsoft.com/office/drawing/2014/main" id="{7DC3B38F-405C-430A-BBCF-B209BA9A7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6363" y="563563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1" name="Oval 21">
            <a:extLst>
              <a:ext uri="{FF2B5EF4-FFF2-40B4-BE49-F238E27FC236}">
                <a16:creationId xmlns:a16="http://schemas.microsoft.com/office/drawing/2014/main" id="{8E0E1CBA-C216-44B0-881C-E390DD788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563" y="2070100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2" name="AutoShape 22">
            <a:extLst>
              <a:ext uri="{FF2B5EF4-FFF2-40B4-BE49-F238E27FC236}">
                <a16:creationId xmlns:a16="http://schemas.microsoft.com/office/drawing/2014/main" id="{0F5372B1-5152-4025-B0FA-928F03298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775" y="4071938"/>
            <a:ext cx="788988" cy="381000"/>
          </a:xfrm>
          <a:prstGeom prst="wedgeRectCallout">
            <a:avLst>
              <a:gd name="adj1" fmla="val -81185"/>
              <a:gd name="adj2" fmla="val -8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30743" name="AutoShape 23">
            <a:extLst>
              <a:ext uri="{FF2B5EF4-FFF2-40B4-BE49-F238E27FC236}">
                <a16:creationId xmlns:a16="http://schemas.microsoft.com/office/drawing/2014/main" id="{2E6F6C6F-644C-4429-8E90-568C5111B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8" y="2057400"/>
            <a:ext cx="766762" cy="381000"/>
          </a:xfrm>
          <a:prstGeom prst="wedgeRectCallout">
            <a:avLst>
              <a:gd name="adj1" fmla="val 67185"/>
              <a:gd name="adj2" fmla="val -2458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特罗亚</a:t>
            </a:r>
          </a:p>
        </p:txBody>
      </p:sp>
      <p:sp>
        <p:nvSpPr>
          <p:cNvPr id="30744" name="AutoShape 24">
            <a:extLst>
              <a:ext uri="{FF2B5EF4-FFF2-40B4-BE49-F238E27FC236}">
                <a16:creationId xmlns:a16="http://schemas.microsoft.com/office/drawing/2014/main" id="{C7A3FF9C-6244-402D-8B36-42485B360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1" y="287338"/>
            <a:ext cx="796925" cy="381000"/>
          </a:xfrm>
          <a:prstGeom prst="wedgeRectCallout">
            <a:avLst>
              <a:gd name="adj1" fmla="val -85259"/>
              <a:gd name="adj2" fmla="val 4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腓立比</a:t>
            </a:r>
          </a:p>
        </p:txBody>
      </p:sp>
      <p:sp>
        <p:nvSpPr>
          <p:cNvPr id="30745" name="AutoShape 25">
            <a:extLst>
              <a:ext uri="{FF2B5EF4-FFF2-40B4-BE49-F238E27FC236}">
                <a16:creationId xmlns:a16="http://schemas.microsoft.com/office/drawing/2014/main" id="{E1ED6088-1588-4856-A2C6-89D56BD62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9313" y="211138"/>
            <a:ext cx="1244600" cy="381000"/>
          </a:xfrm>
          <a:prstGeom prst="wedgeRectCallout">
            <a:avLst>
              <a:gd name="adj1" fmla="val 5995"/>
              <a:gd name="adj2" fmla="val 1308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帖撒罗尼迦</a:t>
            </a:r>
            <a:endParaRPr lang="zh-TW" altLang="en-US" sz="1600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6" name="AutoShape 26">
            <a:extLst>
              <a:ext uri="{FF2B5EF4-FFF2-40B4-BE49-F238E27FC236}">
                <a16:creationId xmlns:a16="http://schemas.microsoft.com/office/drawing/2014/main" id="{CDA036DB-32AF-4E8B-A21C-2DDD3C4BE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704850"/>
            <a:ext cx="788988" cy="381000"/>
          </a:xfrm>
          <a:prstGeom prst="wedgeRectCallout">
            <a:avLst>
              <a:gd name="adj1" fmla="val 90241"/>
              <a:gd name="adj2" fmla="val 508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庇哩亚</a:t>
            </a:r>
          </a:p>
        </p:txBody>
      </p:sp>
      <p:sp>
        <p:nvSpPr>
          <p:cNvPr id="30747" name="AutoShape 27">
            <a:extLst>
              <a:ext uri="{FF2B5EF4-FFF2-40B4-BE49-F238E27FC236}">
                <a16:creationId xmlns:a16="http://schemas.microsoft.com/office/drawing/2014/main" id="{7C4035DC-EB94-40A7-B7F1-7266F2408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900" y="3489325"/>
            <a:ext cx="596900" cy="381000"/>
          </a:xfrm>
          <a:prstGeom prst="wedgeRectCallout">
            <a:avLst>
              <a:gd name="adj1" fmla="val -107449"/>
              <a:gd name="adj2" fmla="val 10541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雅典</a:t>
            </a:r>
          </a:p>
        </p:txBody>
      </p:sp>
      <p:sp>
        <p:nvSpPr>
          <p:cNvPr id="30748" name="AutoShape 28">
            <a:extLst>
              <a:ext uri="{FF2B5EF4-FFF2-40B4-BE49-F238E27FC236}">
                <a16:creationId xmlns:a16="http://schemas.microsoft.com/office/drawing/2014/main" id="{CF3D9343-ECF4-4512-8311-FB298E036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2413" y="3951288"/>
            <a:ext cx="768350" cy="381000"/>
          </a:xfrm>
          <a:prstGeom prst="wedgeRectCallout">
            <a:avLst>
              <a:gd name="adj1" fmla="val 73556"/>
              <a:gd name="adj2" fmla="val 8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哥林多</a:t>
            </a:r>
          </a:p>
        </p:txBody>
      </p:sp>
      <p:sp>
        <p:nvSpPr>
          <p:cNvPr id="30749" name="Text Box 29">
            <a:extLst>
              <a:ext uri="{FF2B5EF4-FFF2-40B4-BE49-F238E27FC236}">
                <a16:creationId xmlns:a16="http://schemas.microsoft.com/office/drawing/2014/main" id="{216DF054-0889-452D-9DD6-2DB1F4640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475" y="109538"/>
            <a:ext cx="1250950" cy="51911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马其顿</a:t>
            </a:r>
          </a:p>
        </p:txBody>
      </p:sp>
      <p:sp>
        <p:nvSpPr>
          <p:cNvPr id="30750" name="Text Box 30">
            <a:extLst>
              <a:ext uri="{FF2B5EF4-FFF2-40B4-BE49-F238E27FC236}">
                <a16:creationId xmlns:a16="http://schemas.microsoft.com/office/drawing/2014/main" id="{4654970B-8BCB-4B59-9384-3F7FE30D4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0" y="3314701"/>
            <a:ext cx="1250950" cy="519113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亚该亚</a:t>
            </a:r>
          </a:p>
        </p:txBody>
      </p:sp>
      <p:sp>
        <p:nvSpPr>
          <p:cNvPr id="30751" name="Text Box 31">
            <a:extLst>
              <a:ext uri="{FF2B5EF4-FFF2-40B4-BE49-F238E27FC236}">
                <a16:creationId xmlns:a16="http://schemas.microsoft.com/office/drawing/2014/main" id="{90C127B1-09AA-4029-8549-4D4C49506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2675" y="2832101"/>
            <a:ext cx="1250950" cy="519113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亚西亚</a:t>
            </a:r>
          </a:p>
        </p:txBody>
      </p:sp>
      <p:sp>
        <p:nvSpPr>
          <p:cNvPr id="30755" name="Text Box 35">
            <a:extLst>
              <a:ext uri="{FF2B5EF4-FFF2-40B4-BE49-F238E27FC236}">
                <a16:creationId xmlns:a16="http://schemas.microsoft.com/office/drawing/2014/main" id="{FA508DD7-16B8-497B-A808-14AD06202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076" y="3960814"/>
            <a:ext cx="1006475" cy="346075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个月</a:t>
            </a:r>
            <a:endParaRPr lang="zh-TW" altLang="en-US" sz="1600">
              <a:solidFill>
                <a:srgbClr val="FFFFFF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60" name="Freeform 40">
            <a:extLst>
              <a:ext uri="{FF2B5EF4-FFF2-40B4-BE49-F238E27FC236}">
                <a16:creationId xmlns:a16="http://schemas.microsoft.com/office/drawing/2014/main" id="{047E77FB-C7AA-43C5-AFF4-B5C701DC208E}"/>
              </a:ext>
            </a:extLst>
          </p:cNvPr>
          <p:cNvSpPr>
            <a:spLocks/>
          </p:cNvSpPr>
          <p:nvPr/>
        </p:nvSpPr>
        <p:spPr bwMode="auto">
          <a:xfrm>
            <a:off x="6913564" y="1473200"/>
            <a:ext cx="3754437" cy="660400"/>
          </a:xfrm>
          <a:custGeom>
            <a:avLst/>
            <a:gdLst>
              <a:gd name="T0" fmla="*/ 2365 w 2365"/>
              <a:gd name="T1" fmla="*/ 416 h 416"/>
              <a:gd name="T2" fmla="*/ 2167 w 2365"/>
              <a:gd name="T3" fmla="*/ 339 h 416"/>
              <a:gd name="T4" fmla="*/ 1959 w 2365"/>
              <a:gd name="T5" fmla="*/ 282 h 416"/>
              <a:gd name="T6" fmla="*/ 1661 w 2365"/>
              <a:gd name="T7" fmla="*/ 93 h 416"/>
              <a:gd name="T8" fmla="*/ 1235 w 2365"/>
              <a:gd name="T9" fmla="*/ 74 h 416"/>
              <a:gd name="T10" fmla="*/ 1069 w 2365"/>
              <a:gd name="T11" fmla="*/ 176 h 416"/>
              <a:gd name="T12" fmla="*/ 935 w 2365"/>
              <a:gd name="T13" fmla="*/ 208 h 416"/>
              <a:gd name="T14" fmla="*/ 781 w 2365"/>
              <a:gd name="T15" fmla="*/ 80 h 416"/>
              <a:gd name="T16" fmla="*/ 525 w 2365"/>
              <a:gd name="T17" fmla="*/ 0 h 416"/>
              <a:gd name="T18" fmla="*/ 253 w 2365"/>
              <a:gd name="T19" fmla="*/ 80 h 416"/>
              <a:gd name="T20" fmla="*/ 0 w 2365"/>
              <a:gd name="T21" fmla="*/ 381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65" h="416">
                <a:moveTo>
                  <a:pt x="2365" y="416"/>
                </a:moveTo>
                <a:cubicBezTo>
                  <a:pt x="2332" y="403"/>
                  <a:pt x="2235" y="361"/>
                  <a:pt x="2167" y="339"/>
                </a:cubicBezTo>
                <a:cubicBezTo>
                  <a:pt x="2099" y="317"/>
                  <a:pt x="2043" y="323"/>
                  <a:pt x="1959" y="282"/>
                </a:cubicBezTo>
                <a:cubicBezTo>
                  <a:pt x="1875" y="241"/>
                  <a:pt x="1782" y="128"/>
                  <a:pt x="1661" y="93"/>
                </a:cubicBezTo>
                <a:cubicBezTo>
                  <a:pt x="1540" y="58"/>
                  <a:pt x="1334" y="60"/>
                  <a:pt x="1235" y="74"/>
                </a:cubicBezTo>
                <a:cubicBezTo>
                  <a:pt x="1136" y="88"/>
                  <a:pt x="1119" y="154"/>
                  <a:pt x="1069" y="176"/>
                </a:cubicBezTo>
                <a:cubicBezTo>
                  <a:pt x="1019" y="198"/>
                  <a:pt x="983" y="224"/>
                  <a:pt x="935" y="208"/>
                </a:cubicBezTo>
                <a:cubicBezTo>
                  <a:pt x="887" y="192"/>
                  <a:pt x="849" y="115"/>
                  <a:pt x="781" y="80"/>
                </a:cubicBezTo>
                <a:cubicBezTo>
                  <a:pt x="713" y="45"/>
                  <a:pt x="613" y="0"/>
                  <a:pt x="525" y="0"/>
                </a:cubicBezTo>
                <a:cubicBezTo>
                  <a:pt x="437" y="0"/>
                  <a:pt x="340" y="17"/>
                  <a:pt x="253" y="80"/>
                </a:cubicBezTo>
                <a:cubicBezTo>
                  <a:pt x="166" y="143"/>
                  <a:pt x="53" y="318"/>
                  <a:pt x="0" y="381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4" name="Freeform 4">
            <a:extLst>
              <a:ext uri="{FF2B5EF4-FFF2-40B4-BE49-F238E27FC236}">
                <a16:creationId xmlns:a16="http://schemas.microsoft.com/office/drawing/2014/main" id="{A594EFB5-AA1E-4A8B-993B-9722C12DBF8B}"/>
              </a:ext>
            </a:extLst>
          </p:cNvPr>
          <p:cNvSpPr>
            <a:spLocks/>
          </p:cNvSpPr>
          <p:nvPr/>
        </p:nvSpPr>
        <p:spPr bwMode="auto">
          <a:xfrm>
            <a:off x="3957639" y="4187825"/>
            <a:ext cx="3857625" cy="552450"/>
          </a:xfrm>
          <a:custGeom>
            <a:avLst/>
            <a:gdLst>
              <a:gd name="T0" fmla="*/ 2430 w 2430"/>
              <a:gd name="T1" fmla="*/ 50 h 348"/>
              <a:gd name="T2" fmla="*/ 2094 w 2430"/>
              <a:gd name="T3" fmla="*/ 98 h 348"/>
              <a:gd name="T4" fmla="*/ 1515 w 2430"/>
              <a:gd name="T5" fmla="*/ 274 h 348"/>
              <a:gd name="T6" fmla="*/ 1336 w 2430"/>
              <a:gd name="T7" fmla="*/ 311 h 348"/>
              <a:gd name="T8" fmla="*/ 1238 w 2430"/>
              <a:gd name="T9" fmla="*/ 344 h 348"/>
              <a:gd name="T10" fmla="*/ 1046 w 2430"/>
              <a:gd name="T11" fmla="*/ 296 h 348"/>
              <a:gd name="T12" fmla="*/ 948 w 2430"/>
              <a:gd name="T13" fmla="*/ 308 h 348"/>
              <a:gd name="T14" fmla="*/ 795 w 2430"/>
              <a:gd name="T15" fmla="*/ 311 h 348"/>
              <a:gd name="T16" fmla="*/ 675 w 2430"/>
              <a:gd name="T17" fmla="*/ 336 h 348"/>
              <a:gd name="T18" fmla="*/ 421 w 2430"/>
              <a:gd name="T19" fmla="*/ 242 h 348"/>
              <a:gd name="T20" fmla="*/ 222 w 2430"/>
              <a:gd name="T21" fmla="*/ 50 h 348"/>
              <a:gd name="T22" fmla="*/ 0 w 2430"/>
              <a:gd name="T23" fmla="*/ 0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30" h="348">
                <a:moveTo>
                  <a:pt x="2430" y="50"/>
                </a:moveTo>
                <a:cubicBezTo>
                  <a:pt x="2334" y="54"/>
                  <a:pt x="2246" y="61"/>
                  <a:pt x="2094" y="98"/>
                </a:cubicBezTo>
                <a:cubicBezTo>
                  <a:pt x="1942" y="135"/>
                  <a:pt x="1641" y="238"/>
                  <a:pt x="1515" y="274"/>
                </a:cubicBezTo>
                <a:cubicBezTo>
                  <a:pt x="1389" y="310"/>
                  <a:pt x="1382" y="299"/>
                  <a:pt x="1336" y="311"/>
                </a:cubicBezTo>
                <a:cubicBezTo>
                  <a:pt x="1290" y="323"/>
                  <a:pt x="1286" y="346"/>
                  <a:pt x="1238" y="344"/>
                </a:cubicBezTo>
                <a:cubicBezTo>
                  <a:pt x="1190" y="342"/>
                  <a:pt x="1094" y="302"/>
                  <a:pt x="1046" y="296"/>
                </a:cubicBezTo>
                <a:cubicBezTo>
                  <a:pt x="998" y="290"/>
                  <a:pt x="990" y="306"/>
                  <a:pt x="948" y="308"/>
                </a:cubicBezTo>
                <a:cubicBezTo>
                  <a:pt x="906" y="310"/>
                  <a:pt x="840" y="306"/>
                  <a:pt x="795" y="311"/>
                </a:cubicBezTo>
                <a:cubicBezTo>
                  <a:pt x="750" y="316"/>
                  <a:pt x="737" y="348"/>
                  <a:pt x="675" y="336"/>
                </a:cubicBezTo>
                <a:cubicBezTo>
                  <a:pt x="613" y="324"/>
                  <a:pt x="496" y="290"/>
                  <a:pt x="421" y="242"/>
                </a:cubicBezTo>
                <a:cubicBezTo>
                  <a:pt x="346" y="194"/>
                  <a:pt x="292" y="90"/>
                  <a:pt x="222" y="50"/>
                </a:cubicBezTo>
                <a:cubicBezTo>
                  <a:pt x="152" y="10"/>
                  <a:pt x="46" y="10"/>
                  <a:pt x="0" y="0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1" name="Freeform 41">
            <a:extLst>
              <a:ext uri="{FF2B5EF4-FFF2-40B4-BE49-F238E27FC236}">
                <a16:creationId xmlns:a16="http://schemas.microsoft.com/office/drawing/2014/main" id="{52D87BCB-A2E8-4466-A1B8-5AD0ACF92E81}"/>
              </a:ext>
            </a:extLst>
          </p:cNvPr>
          <p:cNvSpPr>
            <a:spLocks/>
          </p:cNvSpPr>
          <p:nvPr/>
        </p:nvSpPr>
        <p:spPr bwMode="auto">
          <a:xfrm>
            <a:off x="3921125" y="4013200"/>
            <a:ext cx="660400" cy="122238"/>
          </a:xfrm>
          <a:custGeom>
            <a:avLst/>
            <a:gdLst>
              <a:gd name="T0" fmla="*/ 416 w 416"/>
              <a:gd name="T1" fmla="*/ 42 h 77"/>
              <a:gd name="T2" fmla="*/ 183 w 416"/>
              <a:gd name="T3" fmla="*/ 6 h 77"/>
              <a:gd name="T4" fmla="*/ 0 w 416"/>
              <a:gd name="T5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6" h="77">
                <a:moveTo>
                  <a:pt x="416" y="42"/>
                </a:moveTo>
                <a:cubicBezTo>
                  <a:pt x="334" y="21"/>
                  <a:pt x="252" y="0"/>
                  <a:pt x="183" y="6"/>
                </a:cubicBezTo>
                <a:cubicBezTo>
                  <a:pt x="114" y="12"/>
                  <a:pt x="66" y="43"/>
                  <a:pt x="0" y="77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31" name="Oval 11">
            <a:extLst>
              <a:ext uri="{FF2B5EF4-FFF2-40B4-BE49-F238E27FC236}">
                <a16:creationId xmlns:a16="http://schemas.microsoft.com/office/drawing/2014/main" id="{B8DADAD3-9AFF-4316-A98B-9EE67BDEE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963" y="4057650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2" name="Freeform 42">
            <a:extLst>
              <a:ext uri="{FF2B5EF4-FFF2-40B4-BE49-F238E27FC236}">
                <a16:creationId xmlns:a16="http://schemas.microsoft.com/office/drawing/2014/main" id="{D2A80CF5-1F2C-46A2-B7B5-CF3A41DF787A}"/>
              </a:ext>
            </a:extLst>
          </p:cNvPr>
          <p:cNvSpPr>
            <a:spLocks/>
          </p:cNvSpPr>
          <p:nvPr/>
        </p:nvSpPr>
        <p:spPr bwMode="auto">
          <a:xfrm>
            <a:off x="7575551" y="4271964"/>
            <a:ext cx="3082925" cy="2454275"/>
          </a:xfrm>
          <a:custGeom>
            <a:avLst/>
            <a:gdLst>
              <a:gd name="T0" fmla="*/ 169 w 1942"/>
              <a:gd name="T1" fmla="*/ 0 h 1546"/>
              <a:gd name="T2" fmla="*/ 111 w 1942"/>
              <a:gd name="T3" fmla="*/ 103 h 1546"/>
              <a:gd name="T4" fmla="*/ 25 w 1942"/>
              <a:gd name="T5" fmla="*/ 186 h 1546"/>
              <a:gd name="T6" fmla="*/ 15 w 1942"/>
              <a:gd name="T7" fmla="*/ 288 h 1546"/>
              <a:gd name="T8" fmla="*/ 114 w 1942"/>
              <a:gd name="T9" fmla="*/ 685 h 1546"/>
              <a:gd name="T10" fmla="*/ 274 w 1942"/>
              <a:gd name="T11" fmla="*/ 730 h 1546"/>
              <a:gd name="T12" fmla="*/ 182 w 1942"/>
              <a:gd name="T13" fmla="*/ 867 h 1546"/>
              <a:gd name="T14" fmla="*/ 252 w 1942"/>
              <a:gd name="T15" fmla="*/ 992 h 1546"/>
              <a:gd name="T16" fmla="*/ 633 w 1942"/>
              <a:gd name="T17" fmla="*/ 1059 h 1546"/>
              <a:gd name="T18" fmla="*/ 857 w 1942"/>
              <a:gd name="T19" fmla="*/ 1095 h 1546"/>
              <a:gd name="T20" fmla="*/ 1942 w 1942"/>
              <a:gd name="T21" fmla="*/ 1546 h 1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42" h="1546">
                <a:moveTo>
                  <a:pt x="169" y="0"/>
                </a:moveTo>
                <a:cubicBezTo>
                  <a:pt x="152" y="36"/>
                  <a:pt x="135" y="72"/>
                  <a:pt x="111" y="103"/>
                </a:cubicBezTo>
                <a:cubicBezTo>
                  <a:pt x="87" y="134"/>
                  <a:pt x="41" y="155"/>
                  <a:pt x="25" y="186"/>
                </a:cubicBezTo>
                <a:cubicBezTo>
                  <a:pt x="9" y="217"/>
                  <a:pt x="0" y="205"/>
                  <a:pt x="15" y="288"/>
                </a:cubicBezTo>
                <a:cubicBezTo>
                  <a:pt x="30" y="371"/>
                  <a:pt x="71" y="611"/>
                  <a:pt x="114" y="685"/>
                </a:cubicBezTo>
                <a:cubicBezTo>
                  <a:pt x="157" y="759"/>
                  <a:pt x="263" y="700"/>
                  <a:pt x="274" y="730"/>
                </a:cubicBezTo>
                <a:cubicBezTo>
                  <a:pt x="285" y="760"/>
                  <a:pt x="186" y="823"/>
                  <a:pt x="182" y="867"/>
                </a:cubicBezTo>
                <a:cubicBezTo>
                  <a:pt x="178" y="911"/>
                  <a:pt x="177" y="960"/>
                  <a:pt x="252" y="992"/>
                </a:cubicBezTo>
                <a:cubicBezTo>
                  <a:pt x="327" y="1024"/>
                  <a:pt x="532" y="1042"/>
                  <a:pt x="633" y="1059"/>
                </a:cubicBezTo>
                <a:cubicBezTo>
                  <a:pt x="734" y="1076"/>
                  <a:pt x="639" y="1014"/>
                  <a:pt x="857" y="1095"/>
                </a:cubicBezTo>
                <a:cubicBezTo>
                  <a:pt x="1075" y="1176"/>
                  <a:pt x="1742" y="1463"/>
                  <a:pt x="1942" y="1546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3" name="AutoShape 43">
            <a:extLst>
              <a:ext uri="{FF2B5EF4-FFF2-40B4-BE49-F238E27FC236}">
                <a16:creationId xmlns:a16="http://schemas.microsoft.com/office/drawing/2014/main" id="{B56EE263-4B8D-4F53-8B0D-A11700A54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664" y="5956300"/>
            <a:ext cx="3787775" cy="679450"/>
          </a:xfrm>
          <a:prstGeom prst="ribbon">
            <a:avLst>
              <a:gd name="adj1" fmla="val 12500"/>
              <a:gd name="adj2" fmla="val 75000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保罗第二次旅行传道</a:t>
            </a:r>
            <a:endParaRPr lang="zh-TW" altLang="en-US" sz="200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64" name="Text Box 44">
            <a:extLst>
              <a:ext uri="{FF2B5EF4-FFF2-40B4-BE49-F238E27FC236}">
                <a16:creationId xmlns:a16="http://schemas.microsoft.com/office/drawing/2014/main" id="{61A03987-4BE7-4499-90F1-AE142024F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7633" y="4808497"/>
            <a:ext cx="800219" cy="625556"/>
          </a:xfrm>
          <a:prstGeom prst="rect">
            <a:avLst/>
          </a:prstGeom>
          <a:solidFill>
            <a:srgbClr val="00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1000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亚居拉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1000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百基拉</a:t>
            </a:r>
            <a:endParaRPr lang="zh-TW" altLang="en-US" sz="1600" dirty="0">
              <a:solidFill>
                <a:srgbClr val="FFFFFF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65" name="Text Box 45">
            <a:extLst>
              <a:ext uri="{FF2B5EF4-FFF2-40B4-BE49-F238E27FC236}">
                <a16:creationId xmlns:a16="http://schemas.microsoft.com/office/drawing/2014/main" id="{1E962DE0-34AB-4E8A-B13D-4579BC8C1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1" y="4495800"/>
            <a:ext cx="800219" cy="625556"/>
          </a:xfrm>
          <a:prstGeom prst="rect">
            <a:avLst/>
          </a:prstGeom>
          <a:solidFill>
            <a:srgbClr val="00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10000"/>
              </a:spcAft>
            </a:pPr>
            <a:r>
              <a:rPr lang="zh-CN" altLang="en-US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亚居拉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10000"/>
              </a:spcAft>
            </a:pPr>
            <a:r>
              <a:rPr lang="zh-CN" altLang="en-US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百基拉</a:t>
            </a:r>
            <a:endParaRPr lang="zh-TW" altLang="en-US" sz="1600">
              <a:solidFill>
                <a:srgbClr val="FFFFFF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66" name="Text Box 46">
            <a:extLst>
              <a:ext uri="{FF2B5EF4-FFF2-40B4-BE49-F238E27FC236}">
                <a16:creationId xmlns:a16="http://schemas.microsoft.com/office/drawing/2014/main" id="{A8DC2A83-54CE-4E56-A2F1-F0625F053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1" y="5194300"/>
            <a:ext cx="800219" cy="33009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10000"/>
              </a:spcAft>
            </a:pPr>
            <a:r>
              <a:rPr lang="zh-TW" altLang="en-US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亚波罗</a:t>
            </a:r>
          </a:p>
        </p:txBody>
      </p:sp>
      <p:sp>
        <p:nvSpPr>
          <p:cNvPr id="30767" name="Text Box 47">
            <a:extLst>
              <a:ext uri="{FF2B5EF4-FFF2-40B4-BE49-F238E27FC236}">
                <a16:creationId xmlns:a16="http://schemas.microsoft.com/office/drawing/2014/main" id="{3BF60274-D64C-4FFC-8783-F9E4CB8EB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364" y="4395788"/>
            <a:ext cx="800219" cy="33009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10000"/>
              </a:spcAft>
            </a:pPr>
            <a:r>
              <a:rPr lang="zh-TW" altLang="en-US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亚波罗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7E4C665-74D2-4E90-B3AA-B947B1996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28675"/>
            <a:ext cx="91440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Line 3">
            <a:extLst>
              <a:ext uri="{FF2B5EF4-FFF2-40B4-BE49-F238E27FC236}">
                <a16:creationId xmlns:a16="http://schemas.microsoft.com/office/drawing/2014/main" id="{D01EB84D-77B6-4E02-8B80-54D891EE4F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8625" y="3440113"/>
            <a:ext cx="604838" cy="430212"/>
          </a:xfrm>
          <a:prstGeom prst="line">
            <a:avLst/>
          </a:prstGeom>
          <a:noFill/>
          <a:ln w="38100">
            <a:solidFill>
              <a:srgbClr val="66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6" name="Oval 4">
            <a:extLst>
              <a:ext uri="{FF2B5EF4-FFF2-40B4-BE49-F238E27FC236}">
                <a16:creationId xmlns:a16="http://schemas.microsoft.com/office/drawing/2014/main" id="{8E108A0D-68F0-4D31-88AF-FD0294A50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8614" y="3517901"/>
            <a:ext cx="198437" cy="2016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Oval 5">
            <a:extLst>
              <a:ext uri="{FF2B5EF4-FFF2-40B4-BE49-F238E27FC236}">
                <a16:creationId xmlns:a16="http://schemas.microsoft.com/office/drawing/2014/main" id="{2AD7A3A3-A9D4-4FAE-9363-7CDD90FE8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0539" y="3036888"/>
            <a:ext cx="198437" cy="2016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Oval 6">
            <a:extLst>
              <a:ext uri="{FF2B5EF4-FFF2-40B4-BE49-F238E27FC236}">
                <a16:creationId xmlns:a16="http://schemas.microsoft.com/office/drawing/2014/main" id="{990E0D84-C793-4D66-B485-D396C0E21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1" y="3797300"/>
            <a:ext cx="155575" cy="1524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AutoShape 7">
            <a:extLst>
              <a:ext uri="{FF2B5EF4-FFF2-40B4-BE49-F238E27FC236}">
                <a16:creationId xmlns:a16="http://schemas.microsoft.com/office/drawing/2014/main" id="{FEB454B0-6F02-4DCD-9E74-6AD0734B2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2814" y="2863850"/>
            <a:ext cx="611187" cy="304800"/>
          </a:xfrm>
          <a:prstGeom prst="wedgeRectCallout">
            <a:avLst>
              <a:gd name="adj1" fmla="val -86625"/>
              <a:gd name="adj2" fmla="val 37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雅典</a:t>
            </a:r>
          </a:p>
        </p:txBody>
      </p:sp>
      <p:sp>
        <p:nvSpPr>
          <p:cNvPr id="8200" name="AutoShape 8">
            <a:extLst>
              <a:ext uri="{FF2B5EF4-FFF2-40B4-BE49-F238E27FC236}">
                <a16:creationId xmlns:a16="http://schemas.microsoft.com/office/drawing/2014/main" id="{DC0E8A6F-C27B-461C-91CC-675447AEF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3535364"/>
            <a:ext cx="755650" cy="314325"/>
          </a:xfrm>
          <a:prstGeom prst="wedgeRectCallout">
            <a:avLst>
              <a:gd name="adj1" fmla="val 76681"/>
              <a:gd name="adj2" fmla="val -20204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哥林多</a:t>
            </a:r>
          </a:p>
        </p:txBody>
      </p:sp>
      <p:sp>
        <p:nvSpPr>
          <p:cNvPr id="8201" name="AutoShape 9">
            <a:extLst>
              <a:ext uri="{FF2B5EF4-FFF2-40B4-BE49-F238E27FC236}">
                <a16:creationId xmlns:a16="http://schemas.microsoft.com/office/drawing/2014/main" id="{57A3E375-F463-4868-834D-6A4277937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600" y="4132264"/>
            <a:ext cx="762000" cy="319087"/>
          </a:xfrm>
          <a:prstGeom prst="wedgeRectCallout">
            <a:avLst>
              <a:gd name="adj1" fmla="val -39375"/>
              <a:gd name="adj2" fmla="val -10472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坚革哩</a:t>
            </a:r>
          </a:p>
        </p:txBody>
      </p:sp>
      <p:sp>
        <p:nvSpPr>
          <p:cNvPr id="8202" name="Oval 10">
            <a:extLst>
              <a:ext uri="{FF2B5EF4-FFF2-40B4-BE49-F238E27FC236}">
                <a16:creationId xmlns:a16="http://schemas.microsoft.com/office/drawing/2014/main" id="{0623DDE8-1223-404F-8A57-7BD7E56B5374}"/>
              </a:ext>
            </a:extLst>
          </p:cNvPr>
          <p:cNvSpPr>
            <a:spLocks noChangeArrowheads="1"/>
          </p:cNvSpPr>
          <p:nvPr/>
        </p:nvSpPr>
        <p:spPr bwMode="auto">
          <a:xfrm rot="2679969">
            <a:off x="3319463" y="3095625"/>
            <a:ext cx="563562" cy="6223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AutoShape 11">
            <a:extLst>
              <a:ext uri="{FF2B5EF4-FFF2-40B4-BE49-F238E27FC236}">
                <a16:creationId xmlns:a16="http://schemas.microsoft.com/office/drawing/2014/main" id="{3303698D-E106-42E0-ACD3-8E25051DB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3333750"/>
            <a:ext cx="592138" cy="311150"/>
          </a:xfrm>
          <a:prstGeom prst="wedgeRectCallout">
            <a:avLst>
              <a:gd name="adj1" fmla="val -84583"/>
              <a:gd name="adj2" fmla="val -1888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地峡</a:t>
            </a:r>
          </a:p>
        </p:txBody>
      </p:sp>
      <p:sp>
        <p:nvSpPr>
          <p:cNvPr id="8204" name="Oval 12">
            <a:extLst>
              <a:ext uri="{FF2B5EF4-FFF2-40B4-BE49-F238E27FC236}">
                <a16:creationId xmlns:a16="http://schemas.microsoft.com/office/drawing/2014/main" id="{9FAA7577-4F7A-4F5D-8DDE-540F9FE06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851" y="3359150"/>
            <a:ext cx="155575" cy="1524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AutoShape 13">
            <a:extLst>
              <a:ext uri="{FF2B5EF4-FFF2-40B4-BE49-F238E27FC236}">
                <a16:creationId xmlns:a16="http://schemas.microsoft.com/office/drawing/2014/main" id="{D1A06569-F1C8-424C-8443-AD051D382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8" y="3148014"/>
            <a:ext cx="762000" cy="319087"/>
          </a:xfrm>
          <a:prstGeom prst="wedgeRectCallout">
            <a:avLst>
              <a:gd name="adj1" fmla="val 77708"/>
              <a:gd name="adj2" fmla="val 3905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利剑港</a:t>
            </a:r>
          </a:p>
        </p:txBody>
      </p:sp>
      <p:sp>
        <p:nvSpPr>
          <p:cNvPr id="8206" name="Freeform 14">
            <a:extLst>
              <a:ext uri="{FF2B5EF4-FFF2-40B4-BE49-F238E27FC236}">
                <a16:creationId xmlns:a16="http://schemas.microsoft.com/office/drawing/2014/main" id="{A4F9261B-B20A-43BE-A4A9-BF96E21AB1AA}"/>
              </a:ext>
            </a:extLst>
          </p:cNvPr>
          <p:cNvSpPr>
            <a:spLocks/>
          </p:cNvSpPr>
          <p:nvPr/>
        </p:nvSpPr>
        <p:spPr bwMode="auto">
          <a:xfrm>
            <a:off x="3687763" y="3870326"/>
            <a:ext cx="3452812" cy="442913"/>
          </a:xfrm>
          <a:custGeom>
            <a:avLst/>
            <a:gdLst>
              <a:gd name="T0" fmla="*/ 2175 w 2175"/>
              <a:gd name="T1" fmla="*/ 279 h 279"/>
              <a:gd name="T2" fmla="*/ 931 w 2175"/>
              <a:gd name="T3" fmla="*/ 87 h 279"/>
              <a:gd name="T4" fmla="*/ 0 w 2175"/>
              <a:gd name="T5" fmla="*/ 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5" h="279">
                <a:moveTo>
                  <a:pt x="2175" y="279"/>
                </a:moveTo>
                <a:cubicBezTo>
                  <a:pt x="1734" y="206"/>
                  <a:pt x="1293" y="133"/>
                  <a:pt x="931" y="87"/>
                </a:cubicBezTo>
                <a:cubicBezTo>
                  <a:pt x="569" y="41"/>
                  <a:pt x="233" y="13"/>
                  <a:pt x="0" y="0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7" name="Freeform 15">
            <a:extLst>
              <a:ext uri="{FF2B5EF4-FFF2-40B4-BE49-F238E27FC236}">
                <a16:creationId xmlns:a16="http://schemas.microsoft.com/office/drawing/2014/main" id="{3F6D66E4-189F-4CA9-8677-9584E42A38B7}"/>
              </a:ext>
            </a:extLst>
          </p:cNvPr>
          <p:cNvSpPr>
            <a:spLocks/>
          </p:cNvSpPr>
          <p:nvPr/>
        </p:nvSpPr>
        <p:spPr bwMode="auto">
          <a:xfrm>
            <a:off x="1852613" y="1524001"/>
            <a:ext cx="1028700" cy="1812925"/>
          </a:xfrm>
          <a:custGeom>
            <a:avLst/>
            <a:gdLst>
              <a:gd name="T0" fmla="*/ 0 w 648"/>
              <a:gd name="T1" fmla="*/ 0 h 1142"/>
              <a:gd name="T2" fmla="*/ 317 w 648"/>
              <a:gd name="T3" fmla="*/ 576 h 1142"/>
              <a:gd name="T4" fmla="*/ 648 w 648"/>
              <a:gd name="T5" fmla="*/ 1142 h 1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8" h="1142">
                <a:moveTo>
                  <a:pt x="0" y="0"/>
                </a:moveTo>
                <a:cubicBezTo>
                  <a:pt x="104" y="193"/>
                  <a:pt x="209" y="386"/>
                  <a:pt x="317" y="576"/>
                </a:cubicBezTo>
                <a:cubicBezTo>
                  <a:pt x="425" y="766"/>
                  <a:pt x="568" y="1008"/>
                  <a:pt x="648" y="1142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8" name="Freeform 16">
            <a:extLst>
              <a:ext uri="{FF2B5EF4-FFF2-40B4-BE49-F238E27FC236}">
                <a16:creationId xmlns:a16="http://schemas.microsoft.com/office/drawing/2014/main" id="{27FF2E65-37A6-4426-A731-FEF7FA6ACE56}"/>
              </a:ext>
            </a:extLst>
          </p:cNvPr>
          <p:cNvSpPr>
            <a:spLocks/>
          </p:cNvSpPr>
          <p:nvPr/>
        </p:nvSpPr>
        <p:spPr bwMode="auto">
          <a:xfrm>
            <a:off x="3444876" y="3286126"/>
            <a:ext cx="309563" cy="277813"/>
          </a:xfrm>
          <a:custGeom>
            <a:avLst/>
            <a:gdLst>
              <a:gd name="T0" fmla="*/ 0 w 195"/>
              <a:gd name="T1" fmla="*/ 0 h 175"/>
              <a:gd name="T2" fmla="*/ 76 w 195"/>
              <a:gd name="T3" fmla="*/ 77 h 175"/>
              <a:gd name="T4" fmla="*/ 195 w 195"/>
              <a:gd name="T5" fmla="*/ 175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5" h="175">
                <a:moveTo>
                  <a:pt x="0" y="0"/>
                </a:moveTo>
                <a:cubicBezTo>
                  <a:pt x="22" y="24"/>
                  <a:pt x="44" y="48"/>
                  <a:pt x="76" y="77"/>
                </a:cubicBezTo>
                <a:cubicBezTo>
                  <a:pt x="108" y="106"/>
                  <a:pt x="164" y="153"/>
                  <a:pt x="195" y="175"/>
                </a:cubicBezTo>
              </a:path>
            </a:pathLst>
          </a:custGeom>
          <a:noFill/>
          <a:ln w="38100" cmpd="sng">
            <a:solidFill>
              <a:srgbClr val="333399">
                <a:alpha val="7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9" name="AutoShape 17">
            <a:extLst>
              <a:ext uri="{FF2B5EF4-FFF2-40B4-BE49-F238E27FC236}">
                <a16:creationId xmlns:a16="http://schemas.microsoft.com/office/drawing/2014/main" id="{94C0245C-6108-418C-AC03-FE388F0ED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6313" y="2849563"/>
            <a:ext cx="546100" cy="311150"/>
          </a:xfrm>
          <a:prstGeom prst="wedgeRectCallout">
            <a:avLst>
              <a:gd name="adj1" fmla="val -39245"/>
              <a:gd name="adj2" fmla="val 119898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运河</a:t>
            </a:r>
          </a:p>
        </p:txBody>
      </p:sp>
      <p:sp>
        <p:nvSpPr>
          <p:cNvPr id="8210" name="Text Box 18">
            <a:extLst>
              <a:ext uri="{FF2B5EF4-FFF2-40B4-BE49-F238E27FC236}">
                <a16:creationId xmlns:a16="http://schemas.microsoft.com/office/drawing/2014/main" id="{81AC3543-8B22-43DA-AEBA-B04B717F2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1" y="2382838"/>
            <a:ext cx="1901825" cy="1276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CN" altLang="en-US" sz="1600" dirty="0">
                <a:ea typeface="SimHei" panose="02010609060101010101" pitchFamily="49" charset="-122"/>
              </a:rPr>
              <a:t>希腊人每两年在此举行</a:t>
            </a:r>
            <a:r>
              <a:rPr lang="zh-CN" altLang="en-US" sz="1600" dirty="0">
                <a:solidFill>
                  <a:srgbClr val="FF0000"/>
                </a:solidFill>
                <a:ea typeface="SimHei" panose="02010609060101010101" pitchFamily="49" charset="-122"/>
              </a:rPr>
              <a:t>地峡运动会</a:t>
            </a:r>
            <a:r>
              <a:rPr lang="zh-CN" altLang="en-US" sz="1600" dirty="0">
                <a:ea typeface="SimHei" panose="02010609060101010101" pitchFamily="49" charset="-122"/>
              </a:rPr>
              <a:t>，其规模仅次于奥林匹克运动会。</a:t>
            </a:r>
            <a:endParaRPr lang="zh-TW" altLang="en-US" sz="1600" dirty="0">
              <a:ea typeface="SimHei" panose="02010609060101010101" pitchFamily="49" charset="-122"/>
            </a:endParaRPr>
          </a:p>
        </p:txBody>
      </p:sp>
      <p:sp>
        <p:nvSpPr>
          <p:cNvPr id="8211" name="AutoShape 19">
            <a:extLst>
              <a:ext uri="{FF2B5EF4-FFF2-40B4-BE49-F238E27FC236}">
                <a16:creationId xmlns:a16="http://schemas.microsoft.com/office/drawing/2014/main" id="{79A6B538-B213-4C07-A431-057D4202C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3954463"/>
            <a:ext cx="1252538" cy="1020762"/>
          </a:xfrm>
          <a:prstGeom prst="wedgeRectCallout">
            <a:avLst>
              <a:gd name="adj1" fmla="val 50000"/>
              <a:gd name="adj2" fmla="val -7410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>
                <a:ea typeface="SimHei" panose="02010609060101010101" pitchFamily="49" charset="-122"/>
              </a:rPr>
              <a:t>小船就拖曳上岸，大船就卸货转运</a:t>
            </a:r>
            <a:endParaRPr lang="zh-TW" altLang="en-US" sz="1600"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0CC8BA6-B448-48E6-97BE-A48FAFC96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2" name="Freeform 50">
            <a:extLst>
              <a:ext uri="{FF2B5EF4-FFF2-40B4-BE49-F238E27FC236}">
                <a16:creationId xmlns:a16="http://schemas.microsoft.com/office/drawing/2014/main" id="{A77BF6E8-4D7D-4C34-A72A-2F9D8C25F37D}"/>
              </a:ext>
            </a:extLst>
          </p:cNvPr>
          <p:cNvSpPr>
            <a:spLocks/>
          </p:cNvSpPr>
          <p:nvPr/>
        </p:nvSpPr>
        <p:spPr bwMode="auto">
          <a:xfrm>
            <a:off x="5380038" y="790575"/>
            <a:ext cx="2508250" cy="3448050"/>
          </a:xfrm>
          <a:custGeom>
            <a:avLst/>
            <a:gdLst>
              <a:gd name="T0" fmla="*/ 1580 w 1580"/>
              <a:gd name="T1" fmla="*/ 2172 h 2172"/>
              <a:gd name="T2" fmla="*/ 1144 w 1580"/>
              <a:gd name="T3" fmla="*/ 1035 h 2172"/>
              <a:gd name="T4" fmla="*/ 0 w 1580"/>
              <a:gd name="T5" fmla="*/ 0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80" h="2172">
                <a:moveTo>
                  <a:pt x="1580" y="2172"/>
                </a:moveTo>
                <a:cubicBezTo>
                  <a:pt x="1493" y="1784"/>
                  <a:pt x="1407" y="1397"/>
                  <a:pt x="1144" y="1035"/>
                </a:cubicBezTo>
                <a:cubicBezTo>
                  <a:pt x="881" y="673"/>
                  <a:pt x="217" y="183"/>
                  <a:pt x="0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0" name="Oval 8">
            <a:extLst>
              <a:ext uri="{FF2B5EF4-FFF2-40B4-BE49-F238E27FC236}">
                <a16:creationId xmlns:a16="http://schemas.microsoft.com/office/drawing/2014/main" id="{266D2341-C23D-46BD-AC16-4D13049A1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6850" y="4176713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1" name="Oval 9">
            <a:extLst>
              <a:ext uri="{FF2B5EF4-FFF2-40B4-BE49-F238E27FC236}">
                <a16:creationId xmlns:a16="http://schemas.microsoft.com/office/drawing/2014/main" id="{8D85B90A-B067-46B9-B2FC-DC22EF70B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963" y="4057650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4" name="Oval 12">
            <a:extLst>
              <a:ext uri="{FF2B5EF4-FFF2-40B4-BE49-F238E27FC236}">
                <a16:creationId xmlns:a16="http://schemas.microsoft.com/office/drawing/2014/main" id="{1B2B35D3-C370-4A88-807F-D8E6EDA1E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4083050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2" name="AutoShape 20">
            <a:extLst>
              <a:ext uri="{FF2B5EF4-FFF2-40B4-BE49-F238E27FC236}">
                <a16:creationId xmlns:a16="http://schemas.microsoft.com/office/drawing/2014/main" id="{24D7CDE4-9ECB-4EBE-909E-C67C28027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776" y="4071938"/>
            <a:ext cx="771525" cy="381000"/>
          </a:xfrm>
          <a:prstGeom prst="wedgeRectCallout">
            <a:avLst>
              <a:gd name="adj1" fmla="val -81894"/>
              <a:gd name="adj2" fmla="val -8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3097" name="AutoShape 25">
            <a:extLst>
              <a:ext uri="{FF2B5EF4-FFF2-40B4-BE49-F238E27FC236}">
                <a16:creationId xmlns:a16="http://schemas.microsoft.com/office/drawing/2014/main" id="{AFB5210F-1A79-4923-AC17-CCDB92DA6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3175" y="3840163"/>
            <a:ext cx="598488" cy="381000"/>
          </a:xfrm>
          <a:prstGeom prst="wedgeRectCallout">
            <a:avLst>
              <a:gd name="adj1" fmla="val -113130"/>
              <a:gd name="adj2" fmla="val 28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雅典</a:t>
            </a:r>
          </a:p>
        </p:txBody>
      </p:sp>
      <p:sp>
        <p:nvSpPr>
          <p:cNvPr id="3098" name="AutoShape 26">
            <a:extLst>
              <a:ext uri="{FF2B5EF4-FFF2-40B4-BE49-F238E27FC236}">
                <a16:creationId xmlns:a16="http://schemas.microsoft.com/office/drawing/2014/main" id="{898B160E-24F0-4C64-BB33-5E9B7CEAB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2413" y="3951288"/>
            <a:ext cx="774700" cy="381000"/>
          </a:xfrm>
          <a:prstGeom prst="wedgeRectCallout">
            <a:avLst>
              <a:gd name="adj1" fmla="val 72542"/>
              <a:gd name="adj2" fmla="val 8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哥林多</a:t>
            </a:r>
          </a:p>
        </p:txBody>
      </p:sp>
      <p:sp>
        <p:nvSpPr>
          <p:cNvPr id="3099" name="Text Box 27">
            <a:extLst>
              <a:ext uri="{FF2B5EF4-FFF2-40B4-BE49-F238E27FC236}">
                <a16:creationId xmlns:a16="http://schemas.microsoft.com/office/drawing/2014/main" id="{C029AEC7-2C48-42D8-9591-2468804B2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675" y="109538"/>
            <a:ext cx="1250950" cy="51911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马其顿</a:t>
            </a:r>
          </a:p>
        </p:txBody>
      </p:sp>
      <p:sp>
        <p:nvSpPr>
          <p:cNvPr id="3100" name="Text Box 28">
            <a:extLst>
              <a:ext uri="{FF2B5EF4-FFF2-40B4-BE49-F238E27FC236}">
                <a16:creationId xmlns:a16="http://schemas.microsoft.com/office/drawing/2014/main" id="{37FF6593-0C5B-4C8C-B42A-2254D5F87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875" y="4397376"/>
            <a:ext cx="1250950" cy="519113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亚该亚</a:t>
            </a:r>
          </a:p>
        </p:txBody>
      </p:sp>
      <p:sp>
        <p:nvSpPr>
          <p:cNvPr id="3101" name="Text Box 29">
            <a:extLst>
              <a:ext uri="{FF2B5EF4-FFF2-40B4-BE49-F238E27FC236}">
                <a16:creationId xmlns:a16="http://schemas.microsoft.com/office/drawing/2014/main" id="{4D1DD94E-1C1C-4ED5-879F-2D72C4A82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8875" y="2832101"/>
            <a:ext cx="1250950" cy="519113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亚西亚</a:t>
            </a:r>
          </a:p>
        </p:txBody>
      </p:sp>
      <p:sp>
        <p:nvSpPr>
          <p:cNvPr id="3102" name="Text Box 30">
            <a:extLst>
              <a:ext uri="{FF2B5EF4-FFF2-40B4-BE49-F238E27FC236}">
                <a16:creationId xmlns:a16="http://schemas.microsoft.com/office/drawing/2014/main" id="{776B2F41-1BC4-4AC7-86DC-8BF95984C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2776" y="4497389"/>
            <a:ext cx="2309813" cy="346075"/>
          </a:xfrm>
          <a:prstGeom prst="rect">
            <a:avLst/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55</a:t>
            </a:r>
            <a:r>
              <a:rPr lang="zh-CN" altLang="en-US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?</a:t>
            </a:r>
            <a:r>
              <a:rPr lang="zh-CN" altLang="en-US" sz="16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春：哥林多前书</a:t>
            </a:r>
            <a:endParaRPr lang="zh-TW" altLang="en-US" sz="1600">
              <a:solidFill>
                <a:srgbClr val="FFFFFF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09" name="Text Box 37">
            <a:extLst>
              <a:ext uri="{FF2B5EF4-FFF2-40B4-BE49-F238E27FC236}">
                <a16:creationId xmlns:a16="http://schemas.microsoft.com/office/drawing/2014/main" id="{E295FF4C-198B-4C99-8B46-F0B9DBC7E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91" y="4081464"/>
            <a:ext cx="1107997" cy="338554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前后约</a:t>
            </a:r>
            <a:r>
              <a:rPr lang="en-US" altLang="zh-CN" sz="1600" dirty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1600" dirty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endParaRPr lang="zh-TW" altLang="en-US" sz="1600" dirty="0">
              <a:solidFill>
                <a:srgbClr val="FFFFFF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17" name="AutoShape 45">
            <a:extLst>
              <a:ext uri="{FF2B5EF4-FFF2-40B4-BE49-F238E27FC236}">
                <a16:creationId xmlns:a16="http://schemas.microsoft.com/office/drawing/2014/main" id="{14315269-F4A7-45EF-97A9-6F2F3A296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664" y="5956300"/>
            <a:ext cx="3787775" cy="679450"/>
          </a:xfrm>
          <a:prstGeom prst="ribbon">
            <a:avLst>
              <a:gd name="adj1" fmla="val 12500"/>
              <a:gd name="adj2" fmla="val 75000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保罗第三次旅行传道</a:t>
            </a:r>
            <a:endParaRPr lang="zh-TW" altLang="en-US" sz="200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19" name="Freeform 47">
            <a:extLst>
              <a:ext uri="{FF2B5EF4-FFF2-40B4-BE49-F238E27FC236}">
                <a16:creationId xmlns:a16="http://schemas.microsoft.com/office/drawing/2014/main" id="{3C7C0B82-44E3-459E-A357-887096FBC284}"/>
              </a:ext>
            </a:extLst>
          </p:cNvPr>
          <p:cNvSpPr>
            <a:spLocks/>
          </p:cNvSpPr>
          <p:nvPr/>
        </p:nvSpPr>
        <p:spPr bwMode="auto">
          <a:xfrm>
            <a:off x="3957639" y="4187825"/>
            <a:ext cx="3857625" cy="552450"/>
          </a:xfrm>
          <a:custGeom>
            <a:avLst/>
            <a:gdLst>
              <a:gd name="T0" fmla="*/ 2430 w 2430"/>
              <a:gd name="T1" fmla="*/ 50 h 348"/>
              <a:gd name="T2" fmla="*/ 2094 w 2430"/>
              <a:gd name="T3" fmla="*/ 98 h 348"/>
              <a:gd name="T4" fmla="*/ 1515 w 2430"/>
              <a:gd name="T5" fmla="*/ 274 h 348"/>
              <a:gd name="T6" fmla="*/ 1336 w 2430"/>
              <a:gd name="T7" fmla="*/ 311 h 348"/>
              <a:gd name="T8" fmla="*/ 1238 w 2430"/>
              <a:gd name="T9" fmla="*/ 344 h 348"/>
              <a:gd name="T10" fmla="*/ 1046 w 2430"/>
              <a:gd name="T11" fmla="*/ 296 h 348"/>
              <a:gd name="T12" fmla="*/ 948 w 2430"/>
              <a:gd name="T13" fmla="*/ 308 h 348"/>
              <a:gd name="T14" fmla="*/ 795 w 2430"/>
              <a:gd name="T15" fmla="*/ 311 h 348"/>
              <a:gd name="T16" fmla="*/ 675 w 2430"/>
              <a:gd name="T17" fmla="*/ 336 h 348"/>
              <a:gd name="T18" fmla="*/ 421 w 2430"/>
              <a:gd name="T19" fmla="*/ 242 h 348"/>
              <a:gd name="T20" fmla="*/ 222 w 2430"/>
              <a:gd name="T21" fmla="*/ 50 h 348"/>
              <a:gd name="T22" fmla="*/ 0 w 2430"/>
              <a:gd name="T23" fmla="*/ 0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30" h="348">
                <a:moveTo>
                  <a:pt x="2430" y="50"/>
                </a:moveTo>
                <a:cubicBezTo>
                  <a:pt x="2334" y="54"/>
                  <a:pt x="2246" y="61"/>
                  <a:pt x="2094" y="98"/>
                </a:cubicBezTo>
                <a:cubicBezTo>
                  <a:pt x="1942" y="135"/>
                  <a:pt x="1641" y="238"/>
                  <a:pt x="1515" y="274"/>
                </a:cubicBezTo>
                <a:cubicBezTo>
                  <a:pt x="1389" y="310"/>
                  <a:pt x="1382" y="299"/>
                  <a:pt x="1336" y="311"/>
                </a:cubicBezTo>
                <a:cubicBezTo>
                  <a:pt x="1290" y="323"/>
                  <a:pt x="1286" y="346"/>
                  <a:pt x="1238" y="344"/>
                </a:cubicBezTo>
                <a:cubicBezTo>
                  <a:pt x="1190" y="342"/>
                  <a:pt x="1094" y="302"/>
                  <a:pt x="1046" y="296"/>
                </a:cubicBezTo>
                <a:cubicBezTo>
                  <a:pt x="998" y="290"/>
                  <a:pt x="990" y="306"/>
                  <a:pt x="948" y="308"/>
                </a:cubicBezTo>
                <a:cubicBezTo>
                  <a:pt x="906" y="310"/>
                  <a:pt x="840" y="306"/>
                  <a:pt x="795" y="311"/>
                </a:cubicBezTo>
                <a:cubicBezTo>
                  <a:pt x="750" y="316"/>
                  <a:pt x="737" y="348"/>
                  <a:pt x="675" y="336"/>
                </a:cubicBezTo>
                <a:cubicBezTo>
                  <a:pt x="613" y="324"/>
                  <a:pt x="496" y="290"/>
                  <a:pt x="421" y="242"/>
                </a:cubicBezTo>
                <a:cubicBezTo>
                  <a:pt x="346" y="194"/>
                  <a:pt x="292" y="90"/>
                  <a:pt x="222" y="50"/>
                </a:cubicBezTo>
                <a:cubicBezTo>
                  <a:pt x="152" y="10"/>
                  <a:pt x="46" y="10"/>
                  <a:pt x="0" y="0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ysDot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20" name="Text Box 48">
            <a:extLst>
              <a:ext uri="{FF2B5EF4-FFF2-40B4-BE49-F238E27FC236}">
                <a16:creationId xmlns:a16="http://schemas.microsoft.com/office/drawing/2014/main" id="{66C986AB-8513-464E-8B07-36B5402BE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1" y="4862514"/>
            <a:ext cx="2936875" cy="376237"/>
          </a:xfrm>
          <a:prstGeom prst="rect">
            <a:avLst/>
          </a:prstGeom>
          <a:solidFill>
            <a:srgbClr val="FFCC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司提反、福徒拿都、亚该古</a:t>
            </a:r>
            <a:endParaRPr lang="zh-TW" altLang="en-US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1" name="Text Box 49">
            <a:extLst>
              <a:ext uri="{FF2B5EF4-FFF2-40B4-BE49-F238E27FC236}">
                <a16:creationId xmlns:a16="http://schemas.microsoft.com/office/drawing/2014/main" id="{67F628C6-A35C-4973-A6BC-637E8A531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878389"/>
            <a:ext cx="1960562" cy="706437"/>
          </a:xfrm>
          <a:prstGeom prst="rect">
            <a:avLst/>
          </a:prstGeom>
          <a:solidFill>
            <a:srgbClr val="FFCC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CN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亚居拉、百基拉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CN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亚波罗、所提尼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3" name="Text Box 51">
            <a:extLst>
              <a:ext uri="{FF2B5EF4-FFF2-40B4-BE49-F238E27FC236}">
                <a16:creationId xmlns:a16="http://schemas.microsoft.com/office/drawing/2014/main" id="{E21E2DA0-76C0-4BFF-859E-888FCBDB6919}"/>
              </a:ext>
            </a:extLst>
          </p:cNvPr>
          <p:cNvSpPr txBox="1">
            <a:spLocks noChangeArrowheads="1"/>
          </p:cNvSpPr>
          <p:nvPr/>
        </p:nvSpPr>
        <p:spPr bwMode="auto">
          <a:xfrm rot="2904387">
            <a:off x="6274595" y="1764508"/>
            <a:ext cx="1793875" cy="376237"/>
          </a:xfrm>
          <a:prstGeom prst="rect">
            <a:avLst/>
          </a:prstGeom>
          <a:solidFill>
            <a:srgbClr val="FFCC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提摩太、以拉都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0" y="0"/>
            <a:ext cx="12191999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保罗与哥林多教会的关系（三次造访、四封书信）：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一访，建立哥林多教会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—AD51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（第二次宣教期间）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前信（林前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5:9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AD54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？以弗所？第三次宣教期间）</a:t>
            </a:r>
            <a:endParaRPr lang="en-US" altLang="zh-CN" sz="3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3600" b="1" dirty="0">
                <a:solidFill>
                  <a:srgbClr val="00B0F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前书（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AD55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春，以弗所，第三次宣教期间）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二访，不愉快的访问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—AD55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？（第三次宣教期间）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严厉的书信（林后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2:4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AD55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？以弗所？第三次宣教期间）</a:t>
            </a:r>
            <a:endParaRPr lang="en-US" altLang="zh-CN" sz="3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rgbClr val="00B0F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后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书（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AD56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秋，马其顿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腓立比？第三次宣教期间）</a:t>
            </a:r>
            <a:endParaRPr lang="en-US" altLang="zh-CN" sz="3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三访，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愉快的访问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—AD56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（冬？第三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次宣教期间）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754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哥林多前书的主题与大纲。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主题：建立一个健康、蒙主喜悦的教会。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副标题：从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个问题看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problems + questions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，关于纷争结党的问题				</a:t>
            </a:r>
            <a:r>
              <a:rPr lang="en-US" altLang="zh-CN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，关于淫乱的问题				</a:t>
            </a:r>
            <a:r>
              <a:rPr lang="en-US" altLang="zh-CN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，关于信徒彼此告状的问题			</a:t>
            </a:r>
            <a:r>
              <a:rPr lang="en-US" altLang="zh-CN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，关于婚姻的问题				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，关于祭偶像食物的问题			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，关于使徒权利的问题				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，关于参加鬼宴的问题				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，关于聚会妇女蒙头的问题			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，关于圣餐秩序的问题				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，关于圣灵恩赐的问题				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，关于复活的问题				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，关于金钱奉献与管理的问题		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5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 </a:t>
            </a:r>
          </a:p>
        </p:txBody>
      </p:sp>
    </p:spTree>
    <p:extLst>
      <p:ext uri="{BB962C8B-B14F-4D97-AF65-F5344CB8AC3E}">
        <p14:creationId xmlns:p14="http://schemas.microsoft.com/office/powerpoint/2010/main" val="1313773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奉上帝旨意，蒙召作耶稣基督使徒的保罗，同兄弟所提尼，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写信给在哥林多上帝的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教会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在基督耶稣里成圣、蒙召作圣徒的，以及所有在各处求告我主耶稣基督之名的人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。基督是他们的主，也是我们的主。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愿恩惠、平安从上帝我们的父并主耶稣基督归与你们。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使徒行传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众人便揪住管会堂的所提尼，在堂前打他。这些事迦流都不管。</a:t>
            </a: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我常为你们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感谢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我的上帝，因上帝在基督耶稣里所赐给你们的恩惠；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又因你们在他里面凡事富足，口才、知识都全备，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正如我为基督作的见证，在你们心里得以坚固，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以致你们在恩赐上没有一样不及人的，等候我们的主耶稣基督显现。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他也必坚固你们到底，叫你们在我们主耶稣基督的日子无可责备。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上帝是信实的，你们原是被他所召，好与他儿子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我们的主耶稣基督一同得分。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5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 </a:t>
            </a: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马其顿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经过；既经过了，就要到你们那里去，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或者和你们同住几时，或者也过冬。无论我往哪里去，你们就可以给我送行。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我如今不愿意路过见你们；主若许我，我就指望和你们同住几时。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但我要仍旧住在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以弗所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，直等到五旬节；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因为有宽大又有功效的门为我开了，并且反对的人也多。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0CC8BA6-B448-48E6-97BE-A48FAFC96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2" name="Freeform 50">
            <a:extLst>
              <a:ext uri="{FF2B5EF4-FFF2-40B4-BE49-F238E27FC236}">
                <a16:creationId xmlns:a16="http://schemas.microsoft.com/office/drawing/2014/main" id="{A77BF6E8-4D7D-4C34-A72A-2F9D8C25F37D}"/>
              </a:ext>
            </a:extLst>
          </p:cNvPr>
          <p:cNvSpPr>
            <a:spLocks/>
          </p:cNvSpPr>
          <p:nvPr/>
        </p:nvSpPr>
        <p:spPr bwMode="auto">
          <a:xfrm>
            <a:off x="5380038" y="790575"/>
            <a:ext cx="2508250" cy="3448050"/>
          </a:xfrm>
          <a:custGeom>
            <a:avLst/>
            <a:gdLst>
              <a:gd name="T0" fmla="*/ 1580 w 1580"/>
              <a:gd name="T1" fmla="*/ 2172 h 2172"/>
              <a:gd name="T2" fmla="*/ 1144 w 1580"/>
              <a:gd name="T3" fmla="*/ 1035 h 2172"/>
              <a:gd name="T4" fmla="*/ 0 w 1580"/>
              <a:gd name="T5" fmla="*/ 0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80" h="2172">
                <a:moveTo>
                  <a:pt x="1580" y="2172"/>
                </a:moveTo>
                <a:cubicBezTo>
                  <a:pt x="1493" y="1784"/>
                  <a:pt x="1407" y="1397"/>
                  <a:pt x="1144" y="1035"/>
                </a:cubicBezTo>
                <a:cubicBezTo>
                  <a:pt x="881" y="673"/>
                  <a:pt x="217" y="183"/>
                  <a:pt x="0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80" name="Oval 8">
            <a:extLst>
              <a:ext uri="{FF2B5EF4-FFF2-40B4-BE49-F238E27FC236}">
                <a16:creationId xmlns:a16="http://schemas.microsoft.com/office/drawing/2014/main" id="{266D2341-C23D-46BD-AC16-4D13049A1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6850" y="4176713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81" name="Oval 9">
            <a:extLst>
              <a:ext uri="{FF2B5EF4-FFF2-40B4-BE49-F238E27FC236}">
                <a16:creationId xmlns:a16="http://schemas.microsoft.com/office/drawing/2014/main" id="{8D85B90A-B067-46B9-B2FC-DC22EF70B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963" y="4057650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84" name="Oval 12">
            <a:extLst>
              <a:ext uri="{FF2B5EF4-FFF2-40B4-BE49-F238E27FC236}">
                <a16:creationId xmlns:a16="http://schemas.microsoft.com/office/drawing/2014/main" id="{1B2B35D3-C370-4A88-807F-D8E6EDA1E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4083050"/>
            <a:ext cx="165100" cy="1651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92" name="AutoShape 20">
            <a:extLst>
              <a:ext uri="{FF2B5EF4-FFF2-40B4-BE49-F238E27FC236}">
                <a16:creationId xmlns:a16="http://schemas.microsoft.com/office/drawing/2014/main" id="{24D7CDE4-9ECB-4EBE-909E-C67C28027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776" y="4071938"/>
            <a:ext cx="771525" cy="381000"/>
          </a:xfrm>
          <a:prstGeom prst="wedgeRectCallout">
            <a:avLst>
              <a:gd name="adj1" fmla="val -81894"/>
              <a:gd name="adj2" fmla="val -8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3097" name="AutoShape 25">
            <a:extLst>
              <a:ext uri="{FF2B5EF4-FFF2-40B4-BE49-F238E27FC236}">
                <a16:creationId xmlns:a16="http://schemas.microsoft.com/office/drawing/2014/main" id="{AFB5210F-1A79-4923-AC17-CCDB92DA6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3175" y="3840163"/>
            <a:ext cx="598488" cy="381000"/>
          </a:xfrm>
          <a:prstGeom prst="wedgeRectCallout">
            <a:avLst>
              <a:gd name="adj1" fmla="val -113130"/>
              <a:gd name="adj2" fmla="val 28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雅典</a:t>
            </a:r>
          </a:p>
        </p:txBody>
      </p:sp>
      <p:sp>
        <p:nvSpPr>
          <p:cNvPr id="3098" name="AutoShape 26">
            <a:extLst>
              <a:ext uri="{FF2B5EF4-FFF2-40B4-BE49-F238E27FC236}">
                <a16:creationId xmlns:a16="http://schemas.microsoft.com/office/drawing/2014/main" id="{898B160E-24F0-4C64-BB33-5E9B7CEAB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2413" y="3951288"/>
            <a:ext cx="774700" cy="381000"/>
          </a:xfrm>
          <a:prstGeom prst="wedgeRectCallout">
            <a:avLst>
              <a:gd name="adj1" fmla="val 72542"/>
              <a:gd name="adj2" fmla="val 8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哥林多</a:t>
            </a:r>
          </a:p>
        </p:txBody>
      </p:sp>
      <p:sp>
        <p:nvSpPr>
          <p:cNvPr id="3099" name="Text Box 27">
            <a:extLst>
              <a:ext uri="{FF2B5EF4-FFF2-40B4-BE49-F238E27FC236}">
                <a16:creationId xmlns:a16="http://schemas.microsoft.com/office/drawing/2014/main" id="{C029AEC7-2C48-42D8-9591-2468804B2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675" y="109538"/>
            <a:ext cx="1250950" cy="51911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马其顿</a:t>
            </a:r>
          </a:p>
        </p:txBody>
      </p:sp>
      <p:sp>
        <p:nvSpPr>
          <p:cNvPr id="3100" name="Text Box 28">
            <a:extLst>
              <a:ext uri="{FF2B5EF4-FFF2-40B4-BE49-F238E27FC236}">
                <a16:creationId xmlns:a16="http://schemas.microsoft.com/office/drawing/2014/main" id="{37FF6593-0C5B-4C8C-B42A-2254D5F87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875" y="4397376"/>
            <a:ext cx="1250950" cy="519113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亚该亚</a:t>
            </a:r>
          </a:p>
        </p:txBody>
      </p:sp>
      <p:sp>
        <p:nvSpPr>
          <p:cNvPr id="3101" name="Text Box 29">
            <a:extLst>
              <a:ext uri="{FF2B5EF4-FFF2-40B4-BE49-F238E27FC236}">
                <a16:creationId xmlns:a16="http://schemas.microsoft.com/office/drawing/2014/main" id="{4D1DD94E-1C1C-4ED5-879F-2D72C4A82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8875" y="2832101"/>
            <a:ext cx="1250950" cy="519113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亚西亚</a:t>
            </a:r>
          </a:p>
        </p:txBody>
      </p:sp>
      <p:sp>
        <p:nvSpPr>
          <p:cNvPr id="3102" name="Text Box 30">
            <a:extLst>
              <a:ext uri="{FF2B5EF4-FFF2-40B4-BE49-F238E27FC236}">
                <a16:creationId xmlns:a16="http://schemas.microsoft.com/office/drawing/2014/main" id="{776B2F41-1BC4-4AC7-86DC-8BF95984C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2776" y="4497389"/>
            <a:ext cx="2309813" cy="346075"/>
          </a:xfrm>
          <a:prstGeom prst="rect">
            <a:avLst/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55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?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春：哥林多前书</a:t>
            </a:r>
            <a:endParaRPr kumimoji="0" lang="zh-TW" alt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09" name="Text Box 37">
            <a:extLst>
              <a:ext uri="{FF2B5EF4-FFF2-40B4-BE49-F238E27FC236}">
                <a16:creationId xmlns:a16="http://schemas.microsoft.com/office/drawing/2014/main" id="{E295FF4C-198B-4C99-8B46-F0B9DBC7E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91" y="4081464"/>
            <a:ext cx="1107997" cy="338554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前后约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17" name="AutoShape 45">
            <a:extLst>
              <a:ext uri="{FF2B5EF4-FFF2-40B4-BE49-F238E27FC236}">
                <a16:creationId xmlns:a16="http://schemas.microsoft.com/office/drawing/2014/main" id="{14315269-F4A7-45EF-97A9-6F2F3A296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664" y="5956300"/>
            <a:ext cx="3787775" cy="679450"/>
          </a:xfrm>
          <a:prstGeom prst="ribbon">
            <a:avLst>
              <a:gd name="adj1" fmla="val 12500"/>
              <a:gd name="adj2" fmla="val 75000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保罗第三次旅行传道</a:t>
            </a:r>
            <a:endParaRPr kumimoji="0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19" name="Freeform 47">
            <a:extLst>
              <a:ext uri="{FF2B5EF4-FFF2-40B4-BE49-F238E27FC236}">
                <a16:creationId xmlns:a16="http://schemas.microsoft.com/office/drawing/2014/main" id="{3C7C0B82-44E3-459E-A357-887096FBC284}"/>
              </a:ext>
            </a:extLst>
          </p:cNvPr>
          <p:cNvSpPr>
            <a:spLocks/>
          </p:cNvSpPr>
          <p:nvPr/>
        </p:nvSpPr>
        <p:spPr bwMode="auto">
          <a:xfrm>
            <a:off x="3957639" y="4187825"/>
            <a:ext cx="3857625" cy="552450"/>
          </a:xfrm>
          <a:custGeom>
            <a:avLst/>
            <a:gdLst>
              <a:gd name="T0" fmla="*/ 2430 w 2430"/>
              <a:gd name="T1" fmla="*/ 50 h 348"/>
              <a:gd name="T2" fmla="*/ 2094 w 2430"/>
              <a:gd name="T3" fmla="*/ 98 h 348"/>
              <a:gd name="T4" fmla="*/ 1515 w 2430"/>
              <a:gd name="T5" fmla="*/ 274 h 348"/>
              <a:gd name="T6" fmla="*/ 1336 w 2430"/>
              <a:gd name="T7" fmla="*/ 311 h 348"/>
              <a:gd name="T8" fmla="*/ 1238 w 2430"/>
              <a:gd name="T9" fmla="*/ 344 h 348"/>
              <a:gd name="T10" fmla="*/ 1046 w 2430"/>
              <a:gd name="T11" fmla="*/ 296 h 348"/>
              <a:gd name="T12" fmla="*/ 948 w 2430"/>
              <a:gd name="T13" fmla="*/ 308 h 348"/>
              <a:gd name="T14" fmla="*/ 795 w 2430"/>
              <a:gd name="T15" fmla="*/ 311 h 348"/>
              <a:gd name="T16" fmla="*/ 675 w 2430"/>
              <a:gd name="T17" fmla="*/ 336 h 348"/>
              <a:gd name="T18" fmla="*/ 421 w 2430"/>
              <a:gd name="T19" fmla="*/ 242 h 348"/>
              <a:gd name="T20" fmla="*/ 222 w 2430"/>
              <a:gd name="T21" fmla="*/ 50 h 348"/>
              <a:gd name="T22" fmla="*/ 0 w 2430"/>
              <a:gd name="T23" fmla="*/ 0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30" h="348">
                <a:moveTo>
                  <a:pt x="2430" y="50"/>
                </a:moveTo>
                <a:cubicBezTo>
                  <a:pt x="2334" y="54"/>
                  <a:pt x="2246" y="61"/>
                  <a:pt x="2094" y="98"/>
                </a:cubicBezTo>
                <a:cubicBezTo>
                  <a:pt x="1942" y="135"/>
                  <a:pt x="1641" y="238"/>
                  <a:pt x="1515" y="274"/>
                </a:cubicBezTo>
                <a:cubicBezTo>
                  <a:pt x="1389" y="310"/>
                  <a:pt x="1382" y="299"/>
                  <a:pt x="1336" y="311"/>
                </a:cubicBezTo>
                <a:cubicBezTo>
                  <a:pt x="1290" y="323"/>
                  <a:pt x="1286" y="346"/>
                  <a:pt x="1238" y="344"/>
                </a:cubicBezTo>
                <a:cubicBezTo>
                  <a:pt x="1190" y="342"/>
                  <a:pt x="1094" y="302"/>
                  <a:pt x="1046" y="296"/>
                </a:cubicBezTo>
                <a:cubicBezTo>
                  <a:pt x="998" y="290"/>
                  <a:pt x="990" y="306"/>
                  <a:pt x="948" y="308"/>
                </a:cubicBezTo>
                <a:cubicBezTo>
                  <a:pt x="906" y="310"/>
                  <a:pt x="840" y="306"/>
                  <a:pt x="795" y="311"/>
                </a:cubicBezTo>
                <a:cubicBezTo>
                  <a:pt x="750" y="316"/>
                  <a:pt x="737" y="348"/>
                  <a:pt x="675" y="336"/>
                </a:cubicBezTo>
                <a:cubicBezTo>
                  <a:pt x="613" y="324"/>
                  <a:pt x="496" y="290"/>
                  <a:pt x="421" y="242"/>
                </a:cubicBezTo>
                <a:cubicBezTo>
                  <a:pt x="346" y="194"/>
                  <a:pt x="292" y="90"/>
                  <a:pt x="222" y="50"/>
                </a:cubicBezTo>
                <a:cubicBezTo>
                  <a:pt x="152" y="10"/>
                  <a:pt x="46" y="10"/>
                  <a:pt x="0" y="0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ysDot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20" name="Text Box 48">
            <a:extLst>
              <a:ext uri="{FF2B5EF4-FFF2-40B4-BE49-F238E27FC236}">
                <a16:creationId xmlns:a16="http://schemas.microsoft.com/office/drawing/2014/main" id="{66C986AB-8513-464E-8B07-36B5402BE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1" y="4862514"/>
            <a:ext cx="2936875" cy="376237"/>
          </a:xfrm>
          <a:prstGeom prst="rect">
            <a:avLst/>
          </a:prstGeom>
          <a:solidFill>
            <a:srgbClr val="FFCC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司提反、福徒拿都、亚该古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1" name="Text Box 49">
            <a:extLst>
              <a:ext uri="{FF2B5EF4-FFF2-40B4-BE49-F238E27FC236}">
                <a16:creationId xmlns:a16="http://schemas.microsoft.com/office/drawing/2014/main" id="{67F628C6-A35C-4973-A6BC-637E8A531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878389"/>
            <a:ext cx="1960562" cy="706437"/>
          </a:xfrm>
          <a:prstGeom prst="rect">
            <a:avLst/>
          </a:prstGeom>
          <a:solidFill>
            <a:srgbClr val="FFCC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亚居拉、百基拉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亚波罗、所提尼</a:t>
            </a: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3" name="Text Box 51">
            <a:extLst>
              <a:ext uri="{FF2B5EF4-FFF2-40B4-BE49-F238E27FC236}">
                <a16:creationId xmlns:a16="http://schemas.microsoft.com/office/drawing/2014/main" id="{E21E2DA0-76C0-4BFF-859E-888FCBDB6919}"/>
              </a:ext>
            </a:extLst>
          </p:cNvPr>
          <p:cNvSpPr txBox="1">
            <a:spLocks noChangeArrowheads="1"/>
          </p:cNvSpPr>
          <p:nvPr/>
        </p:nvSpPr>
        <p:spPr bwMode="auto">
          <a:xfrm rot="2904387">
            <a:off x="6274595" y="1764508"/>
            <a:ext cx="1793875" cy="376237"/>
          </a:xfrm>
          <a:prstGeom prst="rect">
            <a:avLst/>
          </a:prstGeom>
          <a:solidFill>
            <a:srgbClr val="FFCC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提摩太、以拉都</a:t>
            </a:r>
          </a:p>
        </p:txBody>
      </p:sp>
    </p:spTree>
    <p:extLst>
      <p:ext uri="{BB962C8B-B14F-4D97-AF65-F5344CB8AC3E}">
        <p14:creationId xmlns:p14="http://schemas.microsoft.com/office/powerpoint/2010/main" val="3871351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来到，你们要留心，叫他在你们那里无所惧怕；因为他劳力做主的工，像我一样。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所以，无论谁都不可藐视他，只要送他平安前行，叫他到我这里来，因我指望他和弟兄们同来。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至于兄弟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亚波罗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，我再三地劝他同弟兄们到你们那里去；但这时他决不愿意去，几时有了机会他必去。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你们务要警醒，在真道上站立得稳，要作大丈夫，要刚强。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凡你们所做的都要凭爱心而做。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弟兄们，你们晓得司提反一家，是亚该亚初结的果子，并且他们专以服事圣徒为念。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我劝你们顺服这样的人，并一切同工同劳的人。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16:17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司提反和福徒拿都，并亚该古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到这里来，我很喜欢；因为你们待我有不及之处，他们补上了。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他们叫我和你们心里都快活。这样的人，你们务要敬重。</a:t>
            </a: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亚细亚的众教会问你们安。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亚居拉和百基拉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并在他们家里的教会，因主多多地问你们安。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众弟兄都问你们安。你们要亲嘴问安，彼此务要圣洁。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亲笔问安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若有人不爱主，这人可诅可咒。主必要来！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愿主耶稣基督的恩常与你们众人同在！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我在基督耶稣里的爱与你们众人同在。阿们！</a:t>
            </a:r>
          </a:p>
        </p:txBody>
      </p:sp>
    </p:spTree>
    <p:extLst>
      <p:ext uri="{BB962C8B-B14F-4D97-AF65-F5344CB8AC3E}">
        <p14:creationId xmlns:p14="http://schemas.microsoft.com/office/powerpoint/2010/main" val="3047737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、在引言中保罗对教会的定义，对你有什么提醒？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写信给在哥林多上帝的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教会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在基督耶稣里成圣、蒙召作圣徒的，以及所有在各处求告我主耶稣基督之名的人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。基督是他们的主，也是我们的主。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、在引言中你感觉保罗对哥林多教会的态度如何？以上的态度对你对待教会肢体有何提醒或帮助？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8512</TotalTime>
  <Words>2336</Words>
  <Application>Microsoft Office PowerPoint</Application>
  <PresentationFormat>Widescreen</PresentationFormat>
  <Paragraphs>342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MingLiU</vt:lpstr>
      <vt:lpstr>SimHei</vt:lpstr>
      <vt:lpstr>SimSun</vt:lpstr>
      <vt:lpstr>华文楷体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3</cp:revision>
  <dcterms:created xsi:type="dcterms:W3CDTF">2020-11-05T21:27:14Z</dcterms:created>
  <dcterms:modified xsi:type="dcterms:W3CDTF">2022-03-21T21:23:17Z</dcterms:modified>
</cp:coreProperties>
</file>